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2" r:id="rId2"/>
    <p:sldMasterId id="2147483663" r:id="rId3"/>
    <p:sldMasterId id="2147483685" r:id="rId4"/>
  </p:sldMasterIdLst>
  <p:notesMasterIdLst>
    <p:notesMasterId r:id="rId4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Courgette" panose="02000603070400060004" pitchFamily="2" charset="77"/>
      <p:regular r:id="rId54"/>
    </p:embeddedFont>
    <p:embeddedFont>
      <p:font typeface="Roboto" panose="02000000000000000000" pitchFamily="2"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9" roundtripDataSignature="AMtx7mgEcBpnUvBBHP6l0V+mte+nzdLhb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0"/>
    <p:restoredTop sz="94628"/>
  </p:normalViewPr>
  <p:slideViewPr>
    <p:cSldViewPr snapToGrid="0">
      <p:cViewPr varScale="1">
        <p:scale>
          <a:sx n="118" d="100"/>
          <a:sy n="118" d="100"/>
        </p:scale>
        <p:origin x="216"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customschemas.google.com/relationships/presentationmetadata" Target="meta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6" name="Google Shape;30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4e28e6a96b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7" name="Google Shape;397;g24e28e6a96b_0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b="1"/>
              <a:t>Who do you want to speak to?</a:t>
            </a:r>
            <a:endParaRPr/>
          </a:p>
          <a:p>
            <a:pPr marL="457200" lvl="0" indent="-457200" algn="l" rtl="0">
              <a:lnSpc>
                <a:spcPct val="100000"/>
              </a:lnSpc>
              <a:spcBef>
                <a:spcPts val="0"/>
              </a:spcBef>
              <a:spcAft>
                <a:spcPts val="0"/>
              </a:spcAft>
              <a:buSzPts val="1100"/>
              <a:buFont typeface="Arial"/>
              <a:buChar char="•"/>
            </a:pPr>
            <a:r>
              <a:rPr lang="en-US" sz="1100"/>
              <a:t>Who is wrong?</a:t>
            </a:r>
            <a:endParaRPr/>
          </a:p>
          <a:p>
            <a:pPr marL="457200" lvl="0" indent="-457200" algn="l" rtl="0">
              <a:lnSpc>
                <a:spcPct val="100000"/>
              </a:lnSpc>
              <a:spcBef>
                <a:spcPts val="0"/>
              </a:spcBef>
              <a:spcAft>
                <a:spcPts val="0"/>
              </a:spcAft>
              <a:buSzPts val="1100"/>
              <a:buFont typeface="Arial"/>
              <a:buChar char="•"/>
            </a:pPr>
            <a:r>
              <a:rPr lang="en-US" sz="1100"/>
              <a:t>Who is irrelevant?</a:t>
            </a:r>
            <a:endParaRPr/>
          </a:p>
          <a:p>
            <a:pPr marL="457200" lvl="0" indent="-457200" algn="l" rtl="0">
              <a:lnSpc>
                <a:spcPct val="100000"/>
              </a:lnSpc>
              <a:spcBef>
                <a:spcPts val="0"/>
              </a:spcBef>
              <a:spcAft>
                <a:spcPts val="0"/>
              </a:spcAft>
              <a:buSzPts val="1100"/>
              <a:buFont typeface="Arial"/>
              <a:buChar char="•"/>
            </a:pPr>
            <a:r>
              <a:rPr lang="en-US" sz="1100"/>
              <a:t>Who is a leading voice in the industry?</a:t>
            </a:r>
            <a:endParaRPr/>
          </a:p>
          <a:p>
            <a:pPr marL="457200" lvl="0" indent="-457200" algn="l" rtl="0">
              <a:lnSpc>
                <a:spcPct val="100000"/>
              </a:lnSpc>
              <a:spcBef>
                <a:spcPts val="0"/>
              </a:spcBef>
              <a:spcAft>
                <a:spcPts val="0"/>
              </a:spcAft>
              <a:buSzPts val="1100"/>
              <a:buFont typeface="Arial"/>
              <a:buChar char="•"/>
            </a:pPr>
            <a:r>
              <a:rPr lang="en-US" sz="1100"/>
              <a:t>Who is using something similar now?</a:t>
            </a:r>
            <a:endParaRPr/>
          </a:p>
          <a:p>
            <a:pPr marL="457200" lvl="0" indent="-228600" algn="l" rtl="0">
              <a:lnSpc>
                <a:spcPct val="100000"/>
              </a:lnSpc>
              <a:spcBef>
                <a:spcPts val="0"/>
              </a:spcBef>
              <a:spcAft>
                <a:spcPts val="0"/>
              </a:spcAft>
              <a:buSzPts val="1100"/>
              <a:buNone/>
            </a:pPr>
            <a:endParaRPr sz="1100"/>
          </a:p>
          <a:p>
            <a:pPr marL="457200" lvl="0" indent="-298450" algn="l" rtl="0">
              <a:lnSpc>
                <a:spcPct val="100000"/>
              </a:lnSpc>
              <a:spcBef>
                <a:spcPts val="0"/>
              </a:spcBef>
              <a:spcAft>
                <a:spcPts val="0"/>
              </a:spcAft>
              <a:buSzPts val="1100"/>
              <a:buChar char="●"/>
            </a:pPr>
            <a:r>
              <a:rPr lang="en-US" sz="1100" b="1"/>
              <a:t>How will you know?</a:t>
            </a:r>
            <a:endParaRPr/>
          </a:p>
          <a:p>
            <a:pPr marL="457200" lvl="0" indent="-457200" algn="l" rtl="0">
              <a:lnSpc>
                <a:spcPct val="100000"/>
              </a:lnSpc>
              <a:spcBef>
                <a:spcPts val="0"/>
              </a:spcBef>
              <a:spcAft>
                <a:spcPts val="0"/>
              </a:spcAft>
              <a:buSzPts val="1100"/>
              <a:buFont typeface="Arial"/>
              <a:buChar char="•"/>
            </a:pPr>
            <a:r>
              <a:rPr lang="en-US" sz="1100"/>
              <a:t>Are they in your lab? </a:t>
            </a:r>
            <a:r>
              <a:rPr lang="en-US" sz="1100" i="1"/>
              <a:t>Wrong</a:t>
            </a:r>
            <a:r>
              <a:rPr lang="en-US" sz="1100"/>
              <a:t>.</a:t>
            </a:r>
            <a:endParaRPr/>
          </a:p>
          <a:p>
            <a:pPr marL="457200" lvl="0" indent="-457200" algn="l" rtl="0">
              <a:lnSpc>
                <a:spcPct val="100000"/>
              </a:lnSpc>
              <a:spcBef>
                <a:spcPts val="0"/>
              </a:spcBef>
              <a:spcAft>
                <a:spcPts val="0"/>
              </a:spcAft>
              <a:buSzPts val="1100"/>
              <a:buFont typeface="Arial"/>
              <a:buChar char="•"/>
            </a:pPr>
            <a:r>
              <a:rPr lang="en-US" sz="1100"/>
              <a:t>Are they in your family? </a:t>
            </a:r>
            <a:r>
              <a:rPr lang="en-US" sz="1100" i="1"/>
              <a:t>Irrelevant</a:t>
            </a:r>
            <a:r>
              <a:rPr lang="en-US" sz="1100"/>
              <a:t>.</a:t>
            </a:r>
            <a:endParaRPr/>
          </a:p>
          <a:p>
            <a:pPr marL="457200" lvl="0" indent="-457200" algn="l" rtl="0">
              <a:lnSpc>
                <a:spcPct val="100000"/>
              </a:lnSpc>
              <a:spcBef>
                <a:spcPts val="0"/>
              </a:spcBef>
              <a:spcAft>
                <a:spcPts val="0"/>
              </a:spcAft>
              <a:buSzPts val="1100"/>
              <a:buFont typeface="Arial"/>
              <a:buChar char="•"/>
            </a:pPr>
            <a:r>
              <a:rPr lang="en-US" sz="1100"/>
              <a:t>Did your mentor recommend them? </a:t>
            </a:r>
            <a:r>
              <a:rPr lang="en-US" sz="1100" i="1"/>
              <a:t>Start there!</a:t>
            </a:r>
            <a:endParaRPr sz="1100"/>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a:t>Take what you wrote and implement it.</a:t>
            </a:r>
            <a:endParaRPr/>
          </a:p>
          <a:p>
            <a:pPr marL="457200" lvl="0" indent="-228600" algn="l" rtl="0">
              <a:lnSpc>
                <a:spcPct val="100000"/>
              </a:lnSpc>
              <a:spcBef>
                <a:spcPts val="0"/>
              </a:spcBef>
              <a:spcAft>
                <a:spcPts val="0"/>
              </a:spcAft>
              <a:buSzPts val="1100"/>
              <a:buNone/>
            </a:pPr>
            <a:endParaRPr sz="1100" b="1"/>
          </a:p>
          <a:p>
            <a:pPr marL="457200" lvl="0" indent="-298450" algn="l" rtl="0">
              <a:lnSpc>
                <a:spcPct val="100000"/>
              </a:lnSpc>
              <a:spcBef>
                <a:spcPts val="0"/>
              </a:spcBef>
              <a:spcAft>
                <a:spcPts val="0"/>
              </a:spcAft>
              <a:buSzPts val="1100"/>
              <a:buChar char="●"/>
            </a:pPr>
            <a:r>
              <a:rPr lang="en-US" sz="1100" b="1"/>
              <a:t>Repeat the process with each interview.</a:t>
            </a:r>
            <a:endParaRPr/>
          </a:p>
          <a:p>
            <a:pPr marL="457200" lvl="0" indent="-228600" algn="l" rtl="0">
              <a:lnSpc>
                <a:spcPct val="100000"/>
              </a:lnSpc>
              <a:spcBef>
                <a:spcPts val="0"/>
              </a:spcBef>
              <a:spcAft>
                <a:spcPts val="0"/>
              </a:spcAft>
              <a:buSzPts val="1100"/>
              <a:buNone/>
            </a:pPr>
            <a:endParaRPr sz="1100" b="1"/>
          </a:p>
          <a:p>
            <a:pPr marL="457200" lvl="0" indent="-298450" algn="l" rtl="0">
              <a:lnSpc>
                <a:spcPct val="100000"/>
              </a:lnSpc>
              <a:spcBef>
                <a:spcPts val="0"/>
              </a:spcBef>
              <a:spcAft>
                <a:spcPts val="0"/>
              </a:spcAft>
              <a:buSzPts val="1100"/>
              <a:buChar char="●"/>
            </a:pPr>
            <a:r>
              <a:rPr lang="en-US" sz="1100"/>
              <a:t>What changes in your outreach?</a:t>
            </a:r>
            <a:endParaRPr/>
          </a:p>
          <a:p>
            <a:pPr marL="457200" lvl="0" indent="-298450" algn="l" rtl="0">
              <a:lnSpc>
                <a:spcPct val="100000"/>
              </a:lnSpc>
              <a:spcBef>
                <a:spcPts val="0"/>
              </a:spcBef>
              <a:spcAft>
                <a:spcPts val="0"/>
              </a:spcAft>
              <a:buSzPts val="1100"/>
              <a:buChar char="●"/>
            </a:pPr>
            <a:r>
              <a:rPr lang="en-US" sz="1100"/>
              <a:t>What changes in your conversation guide?</a:t>
            </a:r>
            <a:endParaRPr/>
          </a:p>
          <a:p>
            <a:pPr marL="457200" lvl="0" indent="-298450" algn="l" rtl="0">
              <a:lnSpc>
                <a:spcPct val="100000"/>
              </a:lnSpc>
              <a:spcBef>
                <a:spcPts val="0"/>
              </a:spcBef>
              <a:spcAft>
                <a:spcPts val="0"/>
              </a:spcAft>
              <a:buSzPts val="1100"/>
              <a:buChar char="●"/>
            </a:pPr>
            <a:r>
              <a:rPr lang="en-US" sz="1100"/>
              <a:t>Who else can you practice on?</a:t>
            </a:r>
            <a:endParaRPr/>
          </a:p>
          <a:p>
            <a:pPr marL="457200" lvl="0" indent="-298450" algn="l" rtl="0">
              <a:lnSpc>
                <a:spcPct val="100000"/>
              </a:lnSpc>
              <a:spcBef>
                <a:spcPts val="0"/>
              </a:spcBef>
              <a:spcAft>
                <a:spcPts val="0"/>
              </a:spcAft>
              <a:buSzPts val="1100"/>
              <a:buChar char="●"/>
            </a:pPr>
            <a:r>
              <a:rPr lang="en-US" sz="1100"/>
              <a:t>What feedback is your mentor giving?</a:t>
            </a:r>
            <a:endParaRPr/>
          </a:p>
          <a:p>
            <a:pPr marL="457200" lvl="0" indent="-298450" algn="l" rtl="0">
              <a:lnSpc>
                <a:spcPct val="100000"/>
              </a:lnSpc>
              <a:spcBef>
                <a:spcPts val="0"/>
              </a:spcBef>
              <a:spcAft>
                <a:spcPts val="0"/>
              </a:spcAft>
              <a:buSzPts val="1100"/>
              <a:buChar char="●"/>
            </a:pPr>
            <a:r>
              <a:rPr lang="en-US" sz="1100"/>
              <a:t>What about classmates and facilitators?</a:t>
            </a:r>
            <a:endParaRPr/>
          </a:p>
          <a:p>
            <a:pPr marL="457200" lvl="0" indent="-228600" algn="l" rtl="0">
              <a:lnSpc>
                <a:spcPct val="100000"/>
              </a:lnSpc>
              <a:spcBef>
                <a:spcPts val="0"/>
              </a:spcBef>
              <a:spcAft>
                <a:spcPts val="0"/>
              </a:spcAft>
              <a:buSzPts val="1100"/>
              <a:buNone/>
            </a:pPr>
            <a:endParaRPr sz="1100"/>
          </a:p>
          <a:p>
            <a:pPr marL="457200" lvl="0" indent="-298450" algn="l" rtl="0">
              <a:lnSpc>
                <a:spcPct val="100000"/>
              </a:lnSpc>
              <a:spcBef>
                <a:spcPts val="0"/>
              </a:spcBef>
              <a:spcAft>
                <a:spcPts val="0"/>
              </a:spcAft>
              <a:buSzPts val="1100"/>
              <a:buChar char="●"/>
            </a:pPr>
            <a:r>
              <a:rPr lang="en-US" sz="1100" b="1"/>
              <a:t>We grow when we’re willing to adapt. </a:t>
            </a:r>
            <a:endParaRPr/>
          </a:p>
          <a:p>
            <a:pPr marL="457200" lvl="0" indent="-228600" algn="l" rtl="0">
              <a:lnSpc>
                <a:spcPct val="100000"/>
              </a:lnSpc>
              <a:spcBef>
                <a:spcPts val="0"/>
              </a:spcBef>
              <a:spcAft>
                <a:spcPts val="0"/>
              </a:spcAft>
              <a:buSzPts val="1100"/>
              <a:buNone/>
            </a:pPr>
            <a:endParaRPr sz="1100"/>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2ad578ce8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32ad578ce8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a:t>Take what you wrote and implement it.</a:t>
            </a:r>
            <a:endParaRPr/>
          </a:p>
          <a:p>
            <a:pPr marL="457200" lvl="0" indent="-228600" algn="l" rtl="0">
              <a:lnSpc>
                <a:spcPct val="100000"/>
              </a:lnSpc>
              <a:spcBef>
                <a:spcPts val="0"/>
              </a:spcBef>
              <a:spcAft>
                <a:spcPts val="0"/>
              </a:spcAft>
              <a:buSzPts val="1100"/>
              <a:buNone/>
            </a:pPr>
            <a:endParaRPr sz="1100" b="1"/>
          </a:p>
          <a:p>
            <a:pPr marL="457200" lvl="0" indent="-298450" algn="l" rtl="0">
              <a:lnSpc>
                <a:spcPct val="100000"/>
              </a:lnSpc>
              <a:spcBef>
                <a:spcPts val="0"/>
              </a:spcBef>
              <a:spcAft>
                <a:spcPts val="0"/>
              </a:spcAft>
              <a:buSzPts val="1100"/>
              <a:buChar char="●"/>
            </a:pPr>
            <a:r>
              <a:rPr lang="en-US" sz="1100" b="1"/>
              <a:t>Repeat the process with each interview.</a:t>
            </a:r>
            <a:endParaRPr/>
          </a:p>
          <a:p>
            <a:pPr marL="457200" lvl="0" indent="-228600" algn="l" rtl="0">
              <a:lnSpc>
                <a:spcPct val="100000"/>
              </a:lnSpc>
              <a:spcBef>
                <a:spcPts val="0"/>
              </a:spcBef>
              <a:spcAft>
                <a:spcPts val="0"/>
              </a:spcAft>
              <a:buSzPts val="1100"/>
              <a:buNone/>
            </a:pPr>
            <a:endParaRPr sz="1100" b="1"/>
          </a:p>
          <a:p>
            <a:pPr marL="457200" lvl="0" indent="-298450" algn="l" rtl="0">
              <a:lnSpc>
                <a:spcPct val="100000"/>
              </a:lnSpc>
              <a:spcBef>
                <a:spcPts val="0"/>
              </a:spcBef>
              <a:spcAft>
                <a:spcPts val="0"/>
              </a:spcAft>
              <a:buSzPts val="1100"/>
              <a:buChar char="●"/>
            </a:pPr>
            <a:r>
              <a:rPr lang="en-US" sz="1100"/>
              <a:t>What changes in your outreach?</a:t>
            </a:r>
            <a:endParaRPr/>
          </a:p>
          <a:p>
            <a:pPr marL="457200" lvl="0" indent="-298450" algn="l" rtl="0">
              <a:lnSpc>
                <a:spcPct val="100000"/>
              </a:lnSpc>
              <a:spcBef>
                <a:spcPts val="0"/>
              </a:spcBef>
              <a:spcAft>
                <a:spcPts val="0"/>
              </a:spcAft>
              <a:buSzPts val="1100"/>
              <a:buChar char="●"/>
            </a:pPr>
            <a:r>
              <a:rPr lang="en-US" sz="1100"/>
              <a:t>What changes in your conversation guide?</a:t>
            </a:r>
            <a:endParaRPr/>
          </a:p>
          <a:p>
            <a:pPr marL="457200" lvl="0" indent="-298450" algn="l" rtl="0">
              <a:lnSpc>
                <a:spcPct val="100000"/>
              </a:lnSpc>
              <a:spcBef>
                <a:spcPts val="0"/>
              </a:spcBef>
              <a:spcAft>
                <a:spcPts val="0"/>
              </a:spcAft>
              <a:buSzPts val="1100"/>
              <a:buChar char="●"/>
            </a:pPr>
            <a:r>
              <a:rPr lang="en-US" sz="1100"/>
              <a:t>Who else can you practice on?</a:t>
            </a:r>
            <a:endParaRPr/>
          </a:p>
          <a:p>
            <a:pPr marL="457200" lvl="0" indent="-298450" algn="l" rtl="0">
              <a:lnSpc>
                <a:spcPct val="100000"/>
              </a:lnSpc>
              <a:spcBef>
                <a:spcPts val="0"/>
              </a:spcBef>
              <a:spcAft>
                <a:spcPts val="0"/>
              </a:spcAft>
              <a:buSzPts val="1100"/>
              <a:buChar char="●"/>
            </a:pPr>
            <a:r>
              <a:rPr lang="en-US" sz="1100"/>
              <a:t>What feedback is your mentor giving?</a:t>
            </a:r>
            <a:endParaRPr/>
          </a:p>
          <a:p>
            <a:pPr marL="457200" lvl="0" indent="-298450" algn="l" rtl="0">
              <a:lnSpc>
                <a:spcPct val="100000"/>
              </a:lnSpc>
              <a:spcBef>
                <a:spcPts val="0"/>
              </a:spcBef>
              <a:spcAft>
                <a:spcPts val="0"/>
              </a:spcAft>
              <a:buSzPts val="1100"/>
              <a:buChar char="●"/>
            </a:pPr>
            <a:r>
              <a:rPr lang="en-US" sz="1100"/>
              <a:t>What about classmates and facilitators?</a:t>
            </a:r>
            <a:endParaRPr/>
          </a:p>
          <a:p>
            <a:pPr marL="457200" lvl="0" indent="-228600" algn="l" rtl="0">
              <a:lnSpc>
                <a:spcPct val="100000"/>
              </a:lnSpc>
              <a:spcBef>
                <a:spcPts val="0"/>
              </a:spcBef>
              <a:spcAft>
                <a:spcPts val="0"/>
              </a:spcAft>
              <a:buSzPts val="1100"/>
              <a:buNone/>
            </a:pPr>
            <a:endParaRPr sz="1100"/>
          </a:p>
          <a:p>
            <a:pPr marL="457200" lvl="0" indent="-298450" algn="l" rtl="0">
              <a:lnSpc>
                <a:spcPct val="100000"/>
              </a:lnSpc>
              <a:spcBef>
                <a:spcPts val="0"/>
              </a:spcBef>
              <a:spcAft>
                <a:spcPts val="0"/>
              </a:spcAft>
              <a:buSzPts val="1100"/>
              <a:buChar char="●"/>
            </a:pPr>
            <a:r>
              <a:rPr lang="en-US" sz="1100" b="1"/>
              <a:t>We grow when we’re willing to adapt. </a:t>
            </a:r>
            <a:endParaRPr/>
          </a:p>
          <a:p>
            <a:pPr marL="457200" lvl="0" indent="-228600" algn="l" rtl="0">
              <a:lnSpc>
                <a:spcPct val="100000"/>
              </a:lnSpc>
              <a:spcBef>
                <a:spcPts val="0"/>
              </a:spcBef>
              <a:spcAft>
                <a:spcPts val="0"/>
              </a:spcAft>
              <a:buSzPts val="1100"/>
              <a:buNone/>
            </a:pPr>
            <a:endParaRPr sz="1100"/>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6" name="Google Shape;45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sz="1800">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
        <p:nvSpPr>
          <p:cNvPr id="312" name="Google Shape;31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800">
                <a:latin typeface="Calibri"/>
                <a:ea typeface="Calibri"/>
                <a:cs typeface="Calibri"/>
                <a:sym typeface="Calibri"/>
              </a:rPr>
              <a:t>Ok, great recap! Glad to see these concepts are sticking ☺ Now let’s talk talking and how you can take all this knowledge, early insight, and good hypotheses and turn these pieces into something wonderful—a powerful story and a compelling pitch.</a:t>
            </a:r>
            <a:endParaRPr/>
          </a:p>
          <a:p>
            <a:pPr marL="0" marR="0" lvl="0" indent="0" algn="l" rtl="0">
              <a:lnSpc>
                <a:spcPct val="100000"/>
              </a:lnSpc>
              <a:spcBef>
                <a:spcPts val="0"/>
              </a:spcBef>
              <a:spcAft>
                <a:spcPts val="0"/>
              </a:spcAft>
              <a:buClr>
                <a:srgbClr val="000000"/>
              </a:buClr>
              <a:buSzPts val="1100"/>
              <a:buFont typeface="Arial"/>
              <a:buNone/>
            </a:pPr>
            <a:endParaRPr sz="1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r>
              <a:rPr lang="en-US" sz="1800">
                <a:latin typeface="Calibri"/>
                <a:ea typeface="Calibri"/>
                <a:cs typeface="Calibri"/>
                <a:sym typeface="Calibri"/>
              </a:rPr>
              <a:t>First step in all communication: know your audience!</a:t>
            </a:r>
            <a:endParaRPr sz="1800">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
        <p:nvSpPr>
          <p:cNvPr id="463" name="Google Shape;46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3000" b="1"/>
              <a:t>Start at the start</a:t>
            </a:r>
            <a:endParaRPr/>
          </a:p>
          <a:p>
            <a:pPr marL="457200" lvl="0" indent="-457200" algn="l" rtl="0">
              <a:lnSpc>
                <a:spcPct val="100000"/>
              </a:lnSpc>
              <a:spcBef>
                <a:spcPts val="0"/>
              </a:spcBef>
              <a:spcAft>
                <a:spcPts val="0"/>
              </a:spcAft>
              <a:buSzPts val="1100"/>
              <a:buFont typeface="Arial"/>
              <a:buChar char="•"/>
            </a:pPr>
            <a:r>
              <a:rPr lang="en-US" sz="3000"/>
              <a:t>Use your network—a warm introduction is ideal</a:t>
            </a:r>
            <a:endParaRPr/>
          </a:p>
          <a:p>
            <a:pPr marL="457200" lvl="0" indent="-457200" algn="l" rtl="0">
              <a:lnSpc>
                <a:spcPct val="100000"/>
              </a:lnSpc>
              <a:spcBef>
                <a:spcPts val="0"/>
              </a:spcBef>
              <a:spcAft>
                <a:spcPts val="0"/>
              </a:spcAft>
              <a:buSzPts val="1100"/>
              <a:buFont typeface="Arial"/>
              <a:buChar char="•"/>
            </a:pPr>
            <a:r>
              <a:rPr lang="en-US" sz="3000"/>
              <a:t>Cold call/email—it’s hard, it’s time consuming, it’s full of disappointment, and IT WORKS</a:t>
            </a:r>
            <a:endParaRPr/>
          </a:p>
          <a:p>
            <a:pPr marL="457200" lvl="0" indent="-457200" algn="l" rtl="0">
              <a:lnSpc>
                <a:spcPct val="100000"/>
              </a:lnSpc>
              <a:spcBef>
                <a:spcPts val="0"/>
              </a:spcBef>
              <a:spcAft>
                <a:spcPts val="0"/>
              </a:spcAft>
              <a:buSzPts val="1100"/>
              <a:buFont typeface="Arial"/>
              <a:buChar char="•"/>
            </a:pPr>
            <a:r>
              <a:rPr lang="en-US" sz="3000"/>
              <a:t>Do your research</a:t>
            </a:r>
            <a:endParaRPr/>
          </a:p>
          <a:p>
            <a:pPr marL="457200" lvl="0" indent="-228600" algn="l" rtl="0">
              <a:lnSpc>
                <a:spcPct val="100000"/>
              </a:lnSpc>
              <a:spcBef>
                <a:spcPts val="0"/>
              </a:spcBef>
              <a:spcAft>
                <a:spcPts val="0"/>
              </a:spcAft>
              <a:buSzPts val="1100"/>
              <a:buNone/>
            </a:pPr>
            <a:endParaRPr sz="3000"/>
          </a:p>
          <a:p>
            <a:pPr marL="457200" lvl="0" indent="-298450" algn="l" rtl="0">
              <a:lnSpc>
                <a:spcPct val="100000"/>
              </a:lnSpc>
              <a:spcBef>
                <a:spcPts val="0"/>
              </a:spcBef>
              <a:spcAft>
                <a:spcPts val="0"/>
              </a:spcAft>
              <a:buSzPts val="1100"/>
              <a:buChar char="●"/>
            </a:pPr>
            <a:r>
              <a:rPr lang="en-US" sz="3000" b="1"/>
              <a:t>Build a strategy</a:t>
            </a:r>
            <a:endParaRPr/>
          </a:p>
          <a:p>
            <a:pPr marL="514350" lvl="7" indent="-514350" algn="l" rtl="0">
              <a:lnSpc>
                <a:spcPct val="100000"/>
              </a:lnSpc>
              <a:spcBef>
                <a:spcPts val="0"/>
              </a:spcBef>
              <a:spcAft>
                <a:spcPts val="0"/>
              </a:spcAft>
              <a:buSzPts val="1100"/>
              <a:buFont typeface="Arial"/>
              <a:buChar char="•"/>
            </a:pPr>
            <a:r>
              <a:rPr lang="en-US" sz="3000"/>
              <a:t>Set a daily schedule for yourself</a:t>
            </a:r>
            <a:endParaRPr/>
          </a:p>
          <a:p>
            <a:pPr marL="514350" lvl="8" indent="-514350" algn="l" rtl="0">
              <a:lnSpc>
                <a:spcPct val="100000"/>
              </a:lnSpc>
              <a:spcBef>
                <a:spcPts val="0"/>
              </a:spcBef>
              <a:spcAft>
                <a:spcPts val="0"/>
              </a:spcAft>
              <a:buSzPts val="1100"/>
              <a:buFont typeface="Arial"/>
              <a:buChar char="•"/>
            </a:pPr>
            <a:r>
              <a:rPr lang="en-US" sz="3000"/>
              <a:t>Build your contact list, work the list!</a:t>
            </a:r>
            <a:endParaRPr/>
          </a:p>
          <a:p>
            <a:pPr marL="514350" lvl="8" indent="-514350" algn="l" rtl="0">
              <a:lnSpc>
                <a:spcPct val="100000"/>
              </a:lnSpc>
              <a:spcBef>
                <a:spcPts val="0"/>
              </a:spcBef>
              <a:spcAft>
                <a:spcPts val="0"/>
              </a:spcAft>
              <a:buSzPts val="1100"/>
              <a:buFont typeface="Arial"/>
              <a:buChar char="•"/>
            </a:pPr>
            <a:r>
              <a:rPr lang="en-US" sz="3000"/>
              <a:t>Follow up (3+ times may be necessary!)</a:t>
            </a:r>
            <a:endParaRPr/>
          </a:p>
          <a:p>
            <a:pPr marL="514350" lvl="8" indent="-514350" algn="l" rtl="0">
              <a:lnSpc>
                <a:spcPct val="100000"/>
              </a:lnSpc>
              <a:spcBef>
                <a:spcPts val="0"/>
              </a:spcBef>
              <a:spcAft>
                <a:spcPts val="0"/>
              </a:spcAft>
              <a:buSzPts val="1100"/>
              <a:buFont typeface="Arial"/>
              <a:buChar char="•"/>
            </a:pPr>
            <a:r>
              <a:rPr lang="en-US" sz="3000"/>
              <a:t>This is why you have a CRM</a:t>
            </a:r>
            <a:endParaRPr/>
          </a:p>
          <a:p>
            <a:pPr marL="514350" lvl="8" indent="-444500" algn="l" rtl="0">
              <a:lnSpc>
                <a:spcPct val="100000"/>
              </a:lnSpc>
              <a:spcBef>
                <a:spcPts val="0"/>
              </a:spcBef>
              <a:spcAft>
                <a:spcPts val="0"/>
              </a:spcAft>
              <a:buSzPts val="1100"/>
              <a:buFont typeface="Arial"/>
              <a:buNone/>
            </a:pPr>
            <a:endParaRPr sz="3000" b="1"/>
          </a:p>
          <a:p>
            <a:pPr marL="514350" lvl="8" indent="-514350" algn="l" rtl="0">
              <a:lnSpc>
                <a:spcPct val="100000"/>
              </a:lnSpc>
              <a:spcBef>
                <a:spcPts val="0"/>
              </a:spcBef>
              <a:spcAft>
                <a:spcPts val="0"/>
              </a:spcAft>
              <a:buSzPts val="1100"/>
              <a:buFont typeface="Arial"/>
              <a:buChar char="•"/>
            </a:pPr>
            <a:r>
              <a:rPr lang="en-US" sz="3000" b="1"/>
              <a:t>Different is good</a:t>
            </a:r>
            <a:endParaRPr/>
          </a:p>
          <a:p>
            <a:pPr marL="457200" lvl="8" indent="-457200" algn="l" rtl="0">
              <a:lnSpc>
                <a:spcPct val="100000"/>
              </a:lnSpc>
              <a:spcBef>
                <a:spcPts val="0"/>
              </a:spcBef>
              <a:spcAft>
                <a:spcPts val="0"/>
              </a:spcAft>
              <a:buSzPts val="1100"/>
              <a:buFont typeface="Arial"/>
              <a:buChar char="•"/>
            </a:pPr>
            <a:r>
              <a:rPr lang="en-US" sz="3000"/>
              <a:t>Call people</a:t>
            </a:r>
            <a:endParaRPr/>
          </a:p>
          <a:p>
            <a:pPr marL="457200" lvl="8" indent="-457200" algn="l" rtl="0">
              <a:lnSpc>
                <a:spcPct val="100000"/>
              </a:lnSpc>
              <a:spcBef>
                <a:spcPts val="0"/>
              </a:spcBef>
              <a:spcAft>
                <a:spcPts val="0"/>
              </a:spcAft>
              <a:buSzPts val="1100"/>
              <a:buFont typeface="Arial"/>
              <a:buChar char="•"/>
            </a:pPr>
            <a:r>
              <a:rPr lang="en-US" sz="3000"/>
              <a:t>BEFRIEND THE RECEPTION TEAM + EXECUTIVE ASSISTANTS. They are the calendar keepers.</a:t>
            </a:r>
            <a:endParaRPr/>
          </a:p>
          <a:p>
            <a:pPr marL="457200" lvl="8" indent="-457200" algn="l" rtl="0">
              <a:lnSpc>
                <a:spcPct val="100000"/>
              </a:lnSpc>
              <a:spcBef>
                <a:spcPts val="0"/>
              </a:spcBef>
              <a:spcAft>
                <a:spcPts val="0"/>
              </a:spcAft>
              <a:buSzPts val="1100"/>
              <a:buFont typeface="Arial"/>
              <a:buChar char="•"/>
            </a:pPr>
            <a:r>
              <a:rPr lang="en-US" sz="3000"/>
              <a:t>Email people – be kind to everyone</a:t>
            </a:r>
            <a:endParaRPr/>
          </a:p>
          <a:p>
            <a:pPr marL="457200" lvl="8" indent="-457200" algn="l" rtl="0">
              <a:lnSpc>
                <a:spcPct val="100000"/>
              </a:lnSpc>
              <a:spcBef>
                <a:spcPts val="0"/>
              </a:spcBef>
              <a:spcAft>
                <a:spcPts val="0"/>
              </a:spcAft>
              <a:buSzPts val="1100"/>
              <a:buFont typeface="Arial"/>
              <a:buChar char="•"/>
            </a:pPr>
            <a:r>
              <a:rPr lang="en-US" sz="3000"/>
              <a:t>LinkedIn message people (last choice)</a:t>
            </a:r>
            <a:endParaRPr/>
          </a:p>
          <a:p>
            <a:pPr marL="457200" lvl="8" indent="-387350" algn="l" rtl="0">
              <a:lnSpc>
                <a:spcPct val="100000"/>
              </a:lnSpc>
              <a:spcBef>
                <a:spcPts val="0"/>
              </a:spcBef>
              <a:spcAft>
                <a:spcPts val="0"/>
              </a:spcAft>
              <a:buSzPts val="1100"/>
              <a:buFont typeface="Arial"/>
              <a:buNone/>
            </a:pPr>
            <a:endParaRPr sz="30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24e28e6a96b_0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Calibri"/>
              <a:buNone/>
            </a:pPr>
            <a:r>
              <a:rPr lang="en-US" sz="1800">
                <a:latin typeface="Calibri"/>
                <a:ea typeface="Calibri"/>
                <a:cs typeface="Calibri"/>
                <a:sym typeface="Calibri"/>
              </a:rPr>
              <a:t>Writing an email or a voice mail script from nothing is a dauting task for anyone – including half the time professional communicators. So if you’re coming into this and English is your second language, or you’re planning to do a lot of international outreach, having the best tools at hand can make the process more creatively rewarding and dial down the stress.</a:t>
            </a:r>
            <a:endParaRPr/>
          </a:p>
          <a:p>
            <a:pPr marL="0" lvl="0" indent="0" algn="l" rtl="0">
              <a:lnSpc>
                <a:spcPct val="100000"/>
              </a:lnSpc>
              <a:spcBef>
                <a:spcPts val="0"/>
              </a:spcBef>
              <a:spcAft>
                <a:spcPts val="0"/>
              </a:spcAft>
              <a:buSzPts val="1100"/>
              <a:buFont typeface="Arial"/>
              <a:buNone/>
            </a:pPr>
            <a:endParaRPr sz="1800">
              <a:latin typeface="Calibri"/>
              <a:ea typeface="Calibri"/>
              <a:cs typeface="Calibri"/>
              <a:sym typeface="Calibri"/>
            </a:endParaRPr>
          </a:p>
          <a:p>
            <a:pPr marL="0" lvl="0" indent="0" algn="l" rtl="0">
              <a:lnSpc>
                <a:spcPct val="100000"/>
              </a:lnSpc>
              <a:spcBef>
                <a:spcPts val="0"/>
              </a:spcBef>
              <a:spcAft>
                <a:spcPts val="0"/>
              </a:spcAft>
              <a:buSzPts val="1100"/>
              <a:buFont typeface="Calibri"/>
              <a:buNone/>
            </a:pPr>
            <a:r>
              <a:rPr lang="en-US" sz="1800">
                <a:latin typeface="Calibri"/>
                <a:ea typeface="Calibri"/>
                <a:cs typeface="Calibri"/>
                <a:sym typeface="Calibri"/>
              </a:rPr>
              <a:t>In short, you can exchange the stress of what do I say for the stress of is that the best way to say it? And yes, one of those is better than the other!</a:t>
            </a:r>
            <a:endParaRPr/>
          </a:p>
          <a:p>
            <a:pPr marL="0" lvl="0" indent="0" algn="l" rtl="0">
              <a:lnSpc>
                <a:spcPct val="100000"/>
              </a:lnSpc>
              <a:spcBef>
                <a:spcPts val="0"/>
              </a:spcBef>
              <a:spcAft>
                <a:spcPts val="0"/>
              </a:spcAft>
              <a:buSzPts val="1100"/>
              <a:buFont typeface="Arial"/>
              <a:buNone/>
            </a:pPr>
            <a:endParaRPr sz="1800">
              <a:latin typeface="Calibri"/>
              <a:ea typeface="Calibri"/>
              <a:cs typeface="Calibri"/>
              <a:sym typeface="Calibri"/>
            </a:endParaRPr>
          </a:p>
          <a:p>
            <a:pPr marL="0" lvl="0" indent="0" algn="l" rtl="0">
              <a:lnSpc>
                <a:spcPct val="100000"/>
              </a:lnSpc>
              <a:spcBef>
                <a:spcPts val="0"/>
              </a:spcBef>
              <a:spcAft>
                <a:spcPts val="0"/>
              </a:spcAft>
              <a:buSzPts val="1100"/>
              <a:buFont typeface="Calibri"/>
              <a:buNone/>
            </a:pPr>
            <a:r>
              <a:rPr lang="en-US" sz="1800">
                <a:latin typeface="Calibri"/>
                <a:ea typeface="Calibri"/>
                <a:cs typeface="Calibri"/>
                <a:sym typeface="Calibri"/>
              </a:rPr>
              <a:t>So let’s talk ChatGPT</a:t>
            </a:r>
            <a:endParaRPr sz="1800">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
        <p:nvSpPr>
          <p:cNvPr id="516" name="Google Shape;516;g24e28e6a96b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522" name="Google Shape;522;p3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32ad578ce8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g32ad578ce86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528" name="Google Shape;528;g32ad578ce86_0_2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4" name="Google Shape;53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2" name="Google Shape;54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How to write a good subject line? Consider the filters, choose your words wisely. Interview vs chat; perspective vs insights; understanding vs data collection</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Greetings: what is the context of your recipient?  Canadian business customs are different from Japanese which are different from Brazilian. Do some research before you reach out. “Hello” is safe. “Greetings!” is spam. </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Introduction: You’ve got 1-2 lines to tell me who you are and establish that you’re worth my time reading this. Be brief, leverage L2M, tailor your intro to each person’s context.</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Ask: GET TO THE POINT! Chat, 20 minutes, get their experience and perspective on Topic, want to learn how this tech/tool/process is being worked in the real world and the creative ways it’s being employed.</a:t>
            </a:r>
            <a:endParaRPr/>
          </a:p>
          <a:p>
            <a:pPr marL="457200" lvl="0" indent="-22860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Demonstrate the value of talking </a:t>
            </a:r>
            <a:r>
              <a:rPr lang="en-US" i="1"/>
              <a:t>to you:</a:t>
            </a:r>
            <a:r>
              <a:rPr lang="en-US" i="0"/>
              <a:t> It’s obvious why there’s value to you in this chat. What’s the value to them? You need to tell them why you’re worth the time.</a:t>
            </a:r>
            <a:endParaRPr/>
          </a:p>
          <a:p>
            <a:pPr marL="457200" lvl="0" indent="-228600" algn="l" rtl="0">
              <a:lnSpc>
                <a:spcPct val="100000"/>
              </a:lnSpc>
              <a:spcBef>
                <a:spcPts val="0"/>
              </a:spcBef>
              <a:spcAft>
                <a:spcPts val="0"/>
              </a:spcAft>
              <a:buSzPts val="1100"/>
              <a:buNone/>
            </a:pPr>
            <a:endParaRPr i="0"/>
          </a:p>
          <a:p>
            <a:pPr marL="457200" lvl="0" indent="-298450" algn="l" rtl="0">
              <a:lnSpc>
                <a:spcPct val="100000"/>
              </a:lnSpc>
              <a:spcBef>
                <a:spcPts val="0"/>
              </a:spcBef>
              <a:spcAft>
                <a:spcPts val="0"/>
              </a:spcAft>
              <a:buSzPts val="1100"/>
              <a:buChar char="●"/>
            </a:pPr>
            <a:r>
              <a:rPr lang="en-US" i="0"/>
              <a:t>Scheduling: you are flexible, suggest some days/times and be open to alternatives. </a:t>
            </a:r>
            <a:endParaRPr/>
          </a:p>
          <a:p>
            <a:pPr marL="457200" lvl="0" indent="-228600" algn="l" rtl="0">
              <a:lnSpc>
                <a:spcPct val="100000"/>
              </a:lnSpc>
              <a:spcBef>
                <a:spcPts val="0"/>
              </a:spcBef>
              <a:spcAft>
                <a:spcPts val="0"/>
              </a:spcAft>
              <a:buSzPts val="1100"/>
              <a:buNone/>
            </a:pPr>
            <a:endParaRPr i="0"/>
          </a:p>
          <a:p>
            <a:pPr marL="457200" lvl="0" indent="-298450" algn="l" rtl="0">
              <a:lnSpc>
                <a:spcPct val="100000"/>
              </a:lnSpc>
              <a:spcBef>
                <a:spcPts val="0"/>
              </a:spcBef>
              <a:spcAft>
                <a:spcPts val="0"/>
              </a:spcAft>
              <a:buSzPts val="1100"/>
              <a:buChar char="●"/>
            </a:pPr>
            <a:r>
              <a:rPr lang="en-US" i="0"/>
              <a:t>Sign off: stick the landing. Thank them for considering this ask. Welcome a referral if there’s someone else they feel is more appropriate to speak with. Promise to follow up.</a:t>
            </a:r>
            <a:endParaRPr/>
          </a:p>
        </p:txBody>
      </p:sp>
      <p:sp>
        <p:nvSpPr>
          <p:cNvPr id="543" name="Google Shape;543;p3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9" name="Google Shape;54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261e5bf64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sz="1800">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
        <p:nvSpPr>
          <p:cNvPr id="317" name="Google Shape;317;g3261e5bf6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24e28e6a96b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24e28e6a96b_0_4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This isn’t a natural thing you do every day. The first outreach efforts are going to be rough. It’s like learning to play an instrument, pick up a language, or ride a bike. It sounds bad but you’re trying! The accent is rough, but your praciting. It physically hurts, but you get back up when you fall.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In today’s working world, AI is part of just about everything, so take advantage of the tools you have and use them as co-pilots on your communication journey.</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The rules are simple:</a:t>
            </a:r>
            <a:endParaRPr/>
          </a:p>
          <a:p>
            <a:pPr marL="0" lvl="0" indent="0" algn="l" rtl="0">
              <a:lnSpc>
                <a:spcPct val="100000"/>
              </a:lnSpc>
              <a:spcBef>
                <a:spcPts val="0"/>
              </a:spcBef>
              <a:spcAft>
                <a:spcPts val="0"/>
              </a:spcAft>
              <a:buSzPts val="1100"/>
              <a:buNone/>
            </a:pPr>
            <a:r>
              <a:rPr lang="en-US"/>
              <a:t>- Don’t give it any confidential information, including about your tech specifics</a:t>
            </a:r>
            <a:endParaRPr/>
          </a:p>
          <a:p>
            <a:pPr marL="0" lvl="0" indent="0" algn="l" rtl="0">
              <a:lnSpc>
                <a:spcPct val="100000"/>
              </a:lnSpc>
              <a:spcBef>
                <a:spcPts val="0"/>
              </a:spcBef>
              <a:spcAft>
                <a:spcPts val="0"/>
              </a:spcAft>
              <a:buSzPts val="1100"/>
              <a:buNone/>
            </a:pPr>
            <a:r>
              <a:rPr lang="en-US"/>
              <a:t>- Treat everything it gives you as a first draft that you, a human, will build off of in order to communicate with other humans</a:t>
            </a:r>
            <a:endParaRPr/>
          </a:p>
          <a:p>
            <a:pPr marL="0" lvl="0" indent="0" algn="l" rtl="0">
              <a:lnSpc>
                <a:spcPct val="100000"/>
              </a:lnSpc>
              <a:spcBef>
                <a:spcPts val="0"/>
              </a:spcBef>
              <a:spcAft>
                <a:spcPts val="0"/>
              </a:spcAft>
              <a:buSzPts val="1100"/>
              <a:buNone/>
            </a:pPr>
            <a:r>
              <a:rPr lang="en-US"/>
              <a:t>- Play around with your prompts – prompt design makes a world of difference in the output. Instead of instructing your tool, encourage it and motivate it, remind it that is is a marketing or communications expert and this is an important task. You’ll get better results!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4e28e6a96b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4" name="Google Shape;564;g24e28e6a96b_0_5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2" name="Google Shape;572;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And for voice mails, it’s the email, but shorter and spoken.</a:t>
            </a:r>
            <a:endParaRPr/>
          </a:p>
        </p:txBody>
      </p:sp>
      <p:sp>
        <p:nvSpPr>
          <p:cNvPr id="573" name="Google Shape;573;p3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3000"/>
              <a:buChar char="●"/>
            </a:pPr>
            <a:r>
              <a:rPr lang="en-US" sz="1100">
                <a:solidFill>
                  <a:schemeClr val="dk1"/>
                </a:solidFill>
                <a:latin typeface="Roboto"/>
                <a:ea typeface="Roboto"/>
                <a:cs typeface="Roboto"/>
                <a:sym typeface="Roboto"/>
              </a:rPr>
              <a:t>You are trying to learn about a market you </a:t>
            </a:r>
            <a:r>
              <a:rPr lang="en-US" sz="1100" i="1">
                <a:solidFill>
                  <a:schemeClr val="dk1"/>
                </a:solidFill>
                <a:latin typeface="Roboto"/>
                <a:ea typeface="Roboto"/>
                <a:cs typeface="Roboto"/>
                <a:sym typeface="Roboto"/>
              </a:rPr>
              <a:t>may</a:t>
            </a:r>
            <a:r>
              <a:rPr lang="en-US" sz="1100">
                <a:solidFill>
                  <a:schemeClr val="dk1"/>
                </a:solidFill>
                <a:latin typeface="Roboto"/>
                <a:ea typeface="Roboto"/>
                <a:cs typeface="Roboto"/>
                <a:sym typeface="Roboto"/>
              </a:rPr>
              <a:t> have a product or service for. The first step is learning all you can about the market—so you can work in it effectively.</a:t>
            </a:r>
            <a:endParaRPr/>
          </a:p>
          <a:p>
            <a:pPr marL="457200" lvl="0" indent="-107950" algn="l" rtl="0">
              <a:lnSpc>
                <a:spcPct val="100000"/>
              </a:lnSpc>
              <a:spcBef>
                <a:spcPts val="0"/>
              </a:spcBef>
              <a:spcAft>
                <a:spcPts val="0"/>
              </a:spcAft>
              <a:buSzPts val="3000"/>
              <a:buNone/>
            </a:pPr>
            <a:endParaRPr sz="1100">
              <a:solidFill>
                <a:schemeClr val="dk1"/>
              </a:solidFill>
              <a:latin typeface="Roboto"/>
              <a:ea typeface="Roboto"/>
              <a:cs typeface="Roboto"/>
              <a:sym typeface="Roboto"/>
            </a:endParaRPr>
          </a:p>
          <a:p>
            <a:pPr marL="457200" lvl="0" indent="-298450" algn="l" rtl="0">
              <a:lnSpc>
                <a:spcPct val="100000"/>
              </a:lnSpc>
              <a:spcBef>
                <a:spcPts val="0"/>
              </a:spcBef>
              <a:spcAft>
                <a:spcPts val="0"/>
              </a:spcAft>
              <a:buSzPts val="3000"/>
              <a:buChar char="●"/>
            </a:pPr>
            <a:r>
              <a:rPr lang="en-US" sz="1100">
                <a:solidFill>
                  <a:schemeClr val="dk1"/>
                </a:solidFill>
                <a:latin typeface="Roboto"/>
                <a:ea typeface="Roboto"/>
                <a:cs typeface="Roboto"/>
                <a:sym typeface="Roboto"/>
              </a:rPr>
              <a:t>That’s why we interview. To learn. </a:t>
            </a:r>
            <a:endParaRPr/>
          </a:p>
          <a:p>
            <a:pPr marL="457200" lvl="0" indent="-107950" algn="l" rtl="0">
              <a:lnSpc>
                <a:spcPct val="100000"/>
              </a:lnSpc>
              <a:spcBef>
                <a:spcPts val="0"/>
              </a:spcBef>
              <a:spcAft>
                <a:spcPts val="0"/>
              </a:spcAft>
              <a:buSzPts val="3000"/>
              <a:buNone/>
            </a:pPr>
            <a:endParaRPr sz="1100">
              <a:solidFill>
                <a:schemeClr val="dk1"/>
              </a:solidFill>
              <a:latin typeface="Roboto"/>
              <a:ea typeface="Roboto"/>
              <a:cs typeface="Roboto"/>
              <a:sym typeface="Roboto"/>
            </a:endParaRPr>
          </a:p>
          <a:p>
            <a:pPr marL="457200" marR="0" lvl="0" indent="-298450" algn="l" rtl="0">
              <a:lnSpc>
                <a:spcPct val="100000"/>
              </a:lnSpc>
              <a:spcBef>
                <a:spcPts val="0"/>
              </a:spcBef>
              <a:spcAft>
                <a:spcPts val="0"/>
              </a:spcAft>
              <a:buClr>
                <a:srgbClr val="000000"/>
              </a:buClr>
              <a:buSzPts val="3000"/>
              <a:buFont typeface="Arial"/>
              <a:buChar char="●"/>
            </a:pPr>
            <a:r>
              <a:rPr lang="en-US" sz="1100">
                <a:solidFill>
                  <a:schemeClr val="dk1"/>
                </a:solidFill>
                <a:latin typeface="Roboto"/>
                <a:ea typeface="Roboto"/>
                <a:cs typeface="Roboto"/>
                <a:sym typeface="Roboto"/>
              </a:rPr>
              <a:t>To learn about the customers, the market, the market we want to be a part of. We learn so we can succeed.</a:t>
            </a:r>
            <a:endParaRPr/>
          </a:p>
          <a:p>
            <a:pPr marL="457200" lvl="0" indent="-107950" algn="l" rtl="0">
              <a:lnSpc>
                <a:spcPct val="100000"/>
              </a:lnSpc>
              <a:spcBef>
                <a:spcPts val="0"/>
              </a:spcBef>
              <a:spcAft>
                <a:spcPts val="0"/>
              </a:spcAft>
              <a:buSzPts val="30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4e28e6a96b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7" name="Google Shape;587;g24e28e6a96b_0_5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593" name="Google Shape;593;p37: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0" name="Google Shape;60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01" name="Google Shape;601;p38: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7" name="Google Shape;60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4" name="Google Shape;61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1" name="Google Shape;62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22" name="Google Shape;622;p41: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39</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514350" lvl="0" indent="-514350" algn="l" rtl="0">
              <a:lnSpc>
                <a:spcPct val="100000"/>
              </a:lnSpc>
              <a:spcBef>
                <a:spcPts val="0"/>
              </a:spcBef>
              <a:spcAft>
                <a:spcPts val="0"/>
              </a:spcAft>
              <a:buSzPts val="1100"/>
              <a:buFont typeface="Arial"/>
              <a:buAutoNum type="arabicPeriod"/>
            </a:pPr>
            <a:r>
              <a:rPr lang="en-US" sz="1800"/>
              <a:t>Be human yourself</a:t>
            </a:r>
            <a:endParaRPr/>
          </a:p>
          <a:p>
            <a:pPr marL="514350" lvl="0" indent="-514350" algn="l" rtl="0">
              <a:lnSpc>
                <a:spcPct val="100000"/>
              </a:lnSpc>
              <a:spcBef>
                <a:spcPts val="0"/>
              </a:spcBef>
              <a:spcAft>
                <a:spcPts val="0"/>
              </a:spcAft>
              <a:buSzPts val="1100"/>
              <a:buFont typeface="Arial"/>
              <a:buAutoNum type="arabicPeriod"/>
            </a:pPr>
            <a:r>
              <a:rPr lang="en-US" sz="1800"/>
              <a:t>Find (ideal) other humans</a:t>
            </a:r>
            <a:endParaRPr/>
          </a:p>
          <a:p>
            <a:pPr marL="514350" lvl="0" indent="-514350" algn="l" rtl="0">
              <a:lnSpc>
                <a:spcPct val="100000"/>
              </a:lnSpc>
              <a:spcBef>
                <a:spcPts val="0"/>
              </a:spcBef>
              <a:spcAft>
                <a:spcPts val="0"/>
              </a:spcAft>
              <a:buSzPts val="1100"/>
              <a:buFont typeface="Arial"/>
              <a:buAutoNum type="arabicPeriod"/>
            </a:pPr>
            <a:r>
              <a:rPr lang="en-US" sz="1800"/>
              <a:t>Talk</a:t>
            </a:r>
            <a:endParaRPr/>
          </a:p>
          <a:p>
            <a:pPr marL="514350" lvl="0" indent="-514350" algn="l" rtl="0">
              <a:lnSpc>
                <a:spcPct val="100000"/>
              </a:lnSpc>
              <a:spcBef>
                <a:spcPts val="0"/>
              </a:spcBef>
              <a:spcAft>
                <a:spcPts val="0"/>
              </a:spcAft>
              <a:buSzPts val="1100"/>
              <a:buFont typeface="Arial"/>
              <a:buAutoNum type="arabicPeriod"/>
            </a:pPr>
            <a:r>
              <a:rPr lang="en-US" sz="1800"/>
              <a:t>Listen</a:t>
            </a:r>
            <a:endParaRPr/>
          </a:p>
          <a:p>
            <a:pPr marL="514350" lvl="0" indent="-514350" algn="l" rtl="0">
              <a:lnSpc>
                <a:spcPct val="100000"/>
              </a:lnSpc>
              <a:spcBef>
                <a:spcPts val="0"/>
              </a:spcBef>
              <a:spcAft>
                <a:spcPts val="0"/>
              </a:spcAft>
              <a:buSzPts val="1100"/>
              <a:buFont typeface="Arial"/>
              <a:buAutoNum type="arabicPeriod"/>
            </a:pPr>
            <a:r>
              <a:rPr lang="en-US" sz="1800"/>
              <a:t>Learn</a:t>
            </a:r>
            <a:endParaRPr/>
          </a:p>
          <a:p>
            <a:pPr marL="514350" lvl="0" indent="-444500" algn="l" rtl="0">
              <a:lnSpc>
                <a:spcPct val="100000"/>
              </a:lnSpc>
              <a:spcBef>
                <a:spcPts val="0"/>
              </a:spcBef>
              <a:spcAft>
                <a:spcPts val="0"/>
              </a:spcAft>
              <a:buSzPts val="1100"/>
              <a:buFont typeface="Arial"/>
              <a:buNone/>
            </a:pPr>
            <a:endParaRPr sz="1800"/>
          </a:p>
          <a:p>
            <a:pPr marL="0" lvl="0" indent="0" algn="l" rtl="0">
              <a:lnSpc>
                <a:spcPct val="100000"/>
              </a:lnSpc>
              <a:spcBef>
                <a:spcPts val="0"/>
              </a:spcBef>
              <a:spcAft>
                <a:spcPts val="0"/>
              </a:spcAft>
              <a:buSzPts val="1100"/>
              <a:buFont typeface="Arial"/>
              <a:buNone/>
            </a:pPr>
            <a:r>
              <a:rPr lang="en-US" sz="1800"/>
              <a:t>And that dear students, is a communication high five!</a:t>
            </a:r>
            <a:endParaRPr/>
          </a:p>
          <a:p>
            <a:pPr marL="0" lvl="0" indent="0" algn="l" rtl="0">
              <a:lnSpc>
                <a:spcPct val="100000"/>
              </a:lnSpc>
              <a:spcBef>
                <a:spcPts val="0"/>
              </a:spcBef>
              <a:spcAft>
                <a:spcPts val="0"/>
              </a:spcAft>
              <a:buSzPts val="1100"/>
              <a:buNone/>
            </a:pPr>
            <a:endParaRPr/>
          </a:p>
        </p:txBody>
      </p:sp>
      <p:sp>
        <p:nvSpPr>
          <p:cNvPr id="332" name="Google Shape;3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8" name="Google Shape;628;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29" name="Google Shape;629;p4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40</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36" name="Google Shape;636;p43: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2" name="Google Shape;64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43" name="Google Shape;643;p4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9" name="Google Shape;649;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
        <p:nvSpPr>
          <p:cNvPr id="650" name="Google Shape;650;p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6" name="Google Shape;65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32ad578ce8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sz="1800">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
        <p:nvSpPr>
          <p:cNvPr id="337" name="Google Shape;337;g32ad578ce8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2ad578ce86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Font typeface="Arial"/>
              <a:buNone/>
            </a:pPr>
            <a:endParaRPr sz="1800">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
        <p:nvSpPr>
          <p:cNvPr id="342" name="Google Shape;342;g32ad578ce8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4e28e6a96b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4e28e6a96b_0_4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sz="1100" b="1"/>
              <a:t>Be real, be </a:t>
            </a:r>
            <a:r>
              <a:rPr lang="en-US" sz="1100" b="1" i="1"/>
              <a:t>you</a:t>
            </a:r>
            <a:endParaRPr sz="1100" b="1"/>
          </a:p>
          <a:p>
            <a:pPr marL="457200" lvl="0" indent="-228600" algn="l" rtl="0">
              <a:lnSpc>
                <a:spcPct val="100000"/>
              </a:lnSpc>
              <a:spcBef>
                <a:spcPts val="0"/>
              </a:spcBef>
              <a:spcAft>
                <a:spcPts val="0"/>
              </a:spcAft>
              <a:buSzPts val="1100"/>
              <a:buNone/>
            </a:pPr>
            <a:endParaRPr sz="1100" b="1"/>
          </a:p>
          <a:p>
            <a:pPr marL="457200" lvl="0" indent="-298450" algn="l" rtl="0">
              <a:lnSpc>
                <a:spcPct val="100000"/>
              </a:lnSpc>
              <a:spcBef>
                <a:spcPts val="0"/>
              </a:spcBef>
              <a:spcAft>
                <a:spcPts val="0"/>
              </a:spcAft>
              <a:buSzPts val="1100"/>
              <a:buChar char="●"/>
            </a:pPr>
            <a:r>
              <a:rPr lang="en-US" sz="1100" b="1"/>
              <a:t>Know yourself</a:t>
            </a:r>
            <a:endParaRPr/>
          </a:p>
          <a:p>
            <a:pPr marL="457200" lvl="0" indent="-457200" algn="l" rtl="0">
              <a:lnSpc>
                <a:spcPct val="100000"/>
              </a:lnSpc>
              <a:spcBef>
                <a:spcPts val="0"/>
              </a:spcBef>
              <a:spcAft>
                <a:spcPts val="0"/>
              </a:spcAft>
              <a:buSzPts val="1100"/>
              <a:buFont typeface="Arial"/>
              <a:buChar char="•"/>
            </a:pPr>
            <a:r>
              <a:rPr lang="en-US" sz="1100"/>
              <a:t>How do you like to communicate with others?</a:t>
            </a:r>
            <a:endParaRPr/>
          </a:p>
          <a:p>
            <a:pPr marL="457200" lvl="0" indent="-457200" algn="l" rtl="0">
              <a:lnSpc>
                <a:spcPct val="100000"/>
              </a:lnSpc>
              <a:spcBef>
                <a:spcPts val="0"/>
              </a:spcBef>
              <a:spcAft>
                <a:spcPts val="0"/>
              </a:spcAft>
              <a:buSzPts val="1100"/>
              <a:buFont typeface="Arial"/>
              <a:buChar char="•"/>
            </a:pPr>
            <a:r>
              <a:rPr lang="en-US" sz="1100"/>
              <a:t>Where are you comfortable?</a:t>
            </a:r>
            <a:endParaRPr/>
          </a:p>
          <a:p>
            <a:pPr marL="457200" lvl="0" indent="-457200" algn="l" rtl="0">
              <a:lnSpc>
                <a:spcPct val="100000"/>
              </a:lnSpc>
              <a:spcBef>
                <a:spcPts val="0"/>
              </a:spcBef>
              <a:spcAft>
                <a:spcPts val="0"/>
              </a:spcAft>
              <a:buSzPts val="1100"/>
              <a:buFont typeface="Arial"/>
              <a:buChar char="•"/>
            </a:pPr>
            <a:r>
              <a:rPr lang="en-US" sz="1100"/>
              <a:t>What do you need with you?</a:t>
            </a:r>
            <a:endParaRPr/>
          </a:p>
          <a:p>
            <a:pPr marL="457200" lvl="0" indent="-457200" algn="l" rtl="0">
              <a:lnSpc>
                <a:spcPct val="100000"/>
              </a:lnSpc>
              <a:spcBef>
                <a:spcPts val="0"/>
              </a:spcBef>
              <a:spcAft>
                <a:spcPts val="0"/>
              </a:spcAft>
              <a:buSzPts val="1100"/>
              <a:buFont typeface="Arial"/>
              <a:buChar char="•"/>
            </a:pPr>
            <a:r>
              <a:rPr lang="en-US" sz="1100"/>
              <a:t>What do you have?</a:t>
            </a:r>
            <a:endParaRPr/>
          </a:p>
          <a:p>
            <a:pPr marL="457200" lvl="0" indent="-457200" algn="l" rtl="0">
              <a:lnSpc>
                <a:spcPct val="100000"/>
              </a:lnSpc>
              <a:spcBef>
                <a:spcPts val="0"/>
              </a:spcBef>
              <a:spcAft>
                <a:spcPts val="0"/>
              </a:spcAft>
              <a:buSzPts val="1100"/>
              <a:buFont typeface="Arial"/>
              <a:buChar char="•"/>
            </a:pPr>
            <a:r>
              <a:rPr lang="en-US" sz="1100"/>
              <a:t>What can you practice or prepare for?</a:t>
            </a:r>
            <a:endParaRPr/>
          </a:p>
          <a:p>
            <a:pPr marL="457200" lvl="0" indent="-387350" algn="l" rtl="0">
              <a:lnSpc>
                <a:spcPct val="100000"/>
              </a:lnSpc>
              <a:spcBef>
                <a:spcPts val="0"/>
              </a:spcBef>
              <a:spcAft>
                <a:spcPts val="0"/>
              </a:spcAft>
              <a:buSzPts val="1100"/>
              <a:buFont typeface="Arial"/>
              <a:buNone/>
            </a:pPr>
            <a:endParaRPr sz="1100"/>
          </a:p>
          <a:p>
            <a:pPr marL="457200" lvl="0" indent="-298450" algn="l" rtl="0">
              <a:lnSpc>
                <a:spcPct val="100000"/>
              </a:lnSpc>
              <a:spcBef>
                <a:spcPts val="0"/>
              </a:spcBef>
              <a:spcAft>
                <a:spcPts val="0"/>
              </a:spcAft>
              <a:buSzPts val="1100"/>
              <a:buChar char="●"/>
            </a:pPr>
            <a:r>
              <a:rPr lang="en-US" sz="1100" b="1"/>
              <a:t>Cultural Considerations</a:t>
            </a:r>
            <a:endParaRPr/>
          </a:p>
          <a:p>
            <a:pPr marL="457200" lvl="0" indent="-457200" algn="l" rtl="0">
              <a:lnSpc>
                <a:spcPct val="100000"/>
              </a:lnSpc>
              <a:spcBef>
                <a:spcPts val="0"/>
              </a:spcBef>
              <a:spcAft>
                <a:spcPts val="0"/>
              </a:spcAft>
              <a:buSzPts val="1100"/>
              <a:buFont typeface="Arial"/>
              <a:buChar char="•"/>
            </a:pPr>
            <a:r>
              <a:rPr lang="en-US" sz="1100"/>
              <a:t>Where in the world is your interviewee?</a:t>
            </a:r>
            <a:endParaRPr/>
          </a:p>
          <a:p>
            <a:pPr marL="457200" lvl="0" indent="-457200" algn="l" rtl="0">
              <a:lnSpc>
                <a:spcPct val="100000"/>
              </a:lnSpc>
              <a:spcBef>
                <a:spcPts val="0"/>
              </a:spcBef>
              <a:spcAft>
                <a:spcPts val="0"/>
              </a:spcAft>
              <a:buSzPts val="1100"/>
              <a:buFont typeface="Arial"/>
              <a:buChar char="•"/>
            </a:pPr>
            <a:r>
              <a:rPr lang="en-US" sz="1100"/>
              <a:t>What are their expectations?</a:t>
            </a:r>
            <a:endParaRPr/>
          </a:p>
          <a:p>
            <a:pPr marL="457200" lvl="0" indent="-457200" algn="l" rtl="0">
              <a:lnSpc>
                <a:spcPct val="100000"/>
              </a:lnSpc>
              <a:spcBef>
                <a:spcPts val="0"/>
              </a:spcBef>
              <a:spcAft>
                <a:spcPts val="0"/>
              </a:spcAft>
              <a:buSzPts val="1100"/>
              <a:buFont typeface="Arial"/>
              <a:buChar char="•"/>
            </a:pPr>
            <a:r>
              <a:rPr lang="en-US" sz="1100"/>
              <a:t>What cultural considerations should you be aware of?</a:t>
            </a:r>
            <a:endParaRPr/>
          </a:p>
          <a:p>
            <a:pPr marL="914400" lvl="1" indent="-457200" algn="l" rtl="0">
              <a:lnSpc>
                <a:spcPct val="100000"/>
              </a:lnSpc>
              <a:spcBef>
                <a:spcPts val="0"/>
              </a:spcBef>
              <a:spcAft>
                <a:spcPts val="0"/>
              </a:spcAft>
              <a:buSzPts val="1100"/>
              <a:buFont typeface="Arial"/>
              <a:buChar char="•"/>
            </a:pPr>
            <a:r>
              <a:rPr lang="en-US" sz="1100"/>
              <a:t>Language</a:t>
            </a:r>
            <a:endParaRPr/>
          </a:p>
          <a:p>
            <a:pPr marL="914400" lvl="1" indent="-457200" algn="l" rtl="0">
              <a:lnSpc>
                <a:spcPct val="100000"/>
              </a:lnSpc>
              <a:spcBef>
                <a:spcPts val="0"/>
              </a:spcBef>
              <a:spcAft>
                <a:spcPts val="0"/>
              </a:spcAft>
              <a:buSzPts val="1100"/>
              <a:buFont typeface="Arial"/>
              <a:buChar char="•"/>
            </a:pPr>
            <a:r>
              <a:rPr lang="en-US" sz="1100"/>
              <a:t>Formality</a:t>
            </a:r>
            <a:endParaRPr/>
          </a:p>
          <a:p>
            <a:pPr marL="914400" lvl="1" indent="-457200" algn="l" rtl="0">
              <a:lnSpc>
                <a:spcPct val="100000"/>
              </a:lnSpc>
              <a:spcBef>
                <a:spcPts val="0"/>
              </a:spcBef>
              <a:spcAft>
                <a:spcPts val="0"/>
              </a:spcAft>
              <a:buSzPts val="1100"/>
              <a:buFont typeface="Arial"/>
              <a:buChar char="•"/>
            </a:pPr>
            <a:r>
              <a:rPr lang="en-US" sz="1100"/>
              <a:t>Ettiquette</a:t>
            </a:r>
            <a:endParaRPr sz="1100"/>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5: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marR="0" lvl="0" indent="0" algn="l" rtl="0">
              <a:lnSpc>
                <a:spcPct val="120000"/>
              </a:lnSpc>
              <a:spcBef>
                <a:spcPts val="0"/>
              </a:spcBef>
              <a:spcAft>
                <a:spcPts val="0"/>
              </a:spcAft>
              <a:buClr>
                <a:srgbClr val="000000"/>
              </a:buClr>
              <a:buSzPts val="2200"/>
              <a:buFont typeface="Arial"/>
              <a:buNone/>
            </a:pPr>
            <a:r>
              <a:rPr lang="en-US" sz="1800" b="0" i="0" u="none" strike="noStrike" cap="none">
                <a:solidFill>
                  <a:srgbClr val="FFFFFF"/>
                </a:solidFill>
                <a:latin typeface="Roboto"/>
                <a:ea typeface="Roboto"/>
                <a:cs typeface="Roboto"/>
                <a:sym typeface="Roboto"/>
              </a:rPr>
              <a:t>Step 2 is finding the right peopleThere’s no special map. There’s no single skill. But there are a SET of special skills!</a:t>
            </a:r>
            <a:endParaRPr/>
          </a:p>
          <a:p>
            <a:pPr marL="0" marR="0" lvl="0" indent="0" algn="l" rtl="0">
              <a:lnSpc>
                <a:spcPct val="120000"/>
              </a:lnSpc>
              <a:spcBef>
                <a:spcPts val="0"/>
              </a:spcBef>
              <a:spcAft>
                <a:spcPts val="0"/>
              </a:spcAft>
              <a:buClr>
                <a:srgbClr val="000000"/>
              </a:buClr>
              <a:buSzPts val="2200"/>
              <a:buFont typeface="Arial"/>
              <a:buNone/>
            </a:pPr>
            <a:endParaRPr sz="1800">
              <a:solidFill>
                <a:srgbClr val="FFFFFF"/>
              </a:solidFill>
              <a:latin typeface="Roboto"/>
              <a:ea typeface="Roboto"/>
              <a:cs typeface="Roboto"/>
              <a:sym typeface="Roboto"/>
            </a:endParaRPr>
          </a:p>
          <a:p>
            <a:pPr marL="0" marR="0" lvl="0" indent="0" algn="l" rtl="0">
              <a:lnSpc>
                <a:spcPct val="120000"/>
              </a:lnSpc>
              <a:spcBef>
                <a:spcPts val="0"/>
              </a:spcBef>
              <a:spcAft>
                <a:spcPts val="0"/>
              </a:spcAft>
              <a:buClr>
                <a:srgbClr val="000000"/>
              </a:buClr>
              <a:buSzPts val="2200"/>
              <a:buFont typeface="Arial"/>
              <a:buNone/>
            </a:pPr>
            <a:r>
              <a:rPr lang="en-US" sz="1800" b="0" i="0" u="none" strike="noStrike" cap="none">
                <a:solidFill>
                  <a:srgbClr val="FFFFFF"/>
                </a:solidFill>
                <a:latin typeface="Roboto"/>
                <a:ea typeface="Roboto"/>
                <a:cs typeface="Roboto"/>
                <a:sym typeface="Roboto"/>
              </a:rPr>
              <a:t>You have to get out of the lab, into the world around you, and actively reach out to people.</a:t>
            </a:r>
            <a:endParaRPr/>
          </a:p>
          <a:p>
            <a:pPr marL="0" marR="0" lvl="0" indent="0" algn="l" rtl="0">
              <a:lnSpc>
                <a:spcPct val="120000"/>
              </a:lnSpc>
              <a:spcBef>
                <a:spcPts val="0"/>
              </a:spcBef>
              <a:spcAft>
                <a:spcPts val="0"/>
              </a:spcAft>
              <a:buClr>
                <a:srgbClr val="000000"/>
              </a:buClr>
              <a:buSzPts val="2200"/>
              <a:buFont typeface="Arial"/>
              <a:buNone/>
            </a:pPr>
            <a:endParaRPr sz="1800">
              <a:solidFill>
                <a:srgbClr val="FFFFFF"/>
              </a:solidFill>
              <a:latin typeface="Roboto"/>
              <a:ea typeface="Roboto"/>
              <a:cs typeface="Roboto"/>
              <a:sym typeface="Roboto"/>
            </a:endParaRPr>
          </a:p>
          <a:p>
            <a:pPr marL="0" marR="0" lvl="0" indent="0" algn="l" rtl="0">
              <a:lnSpc>
                <a:spcPct val="120000"/>
              </a:lnSpc>
              <a:spcBef>
                <a:spcPts val="0"/>
              </a:spcBef>
              <a:spcAft>
                <a:spcPts val="0"/>
              </a:spcAft>
              <a:buClr>
                <a:srgbClr val="000000"/>
              </a:buClr>
              <a:buSzPts val="2200"/>
              <a:buFont typeface="Arial"/>
              <a:buNone/>
            </a:pPr>
            <a:r>
              <a:rPr lang="en-US" sz="1800" b="0" i="0" u="none" strike="noStrike" cap="none">
                <a:solidFill>
                  <a:srgbClr val="FFFFFF"/>
                </a:solidFill>
                <a:latin typeface="Roboto"/>
                <a:ea typeface="Roboto"/>
                <a:cs typeface="Roboto"/>
                <a:sym typeface="Roboto"/>
              </a:rPr>
              <a:t>It can be scary. But you are brave. (Otherwise you wouldn't be here.)</a:t>
            </a:r>
            <a:endParaRPr/>
          </a:p>
          <a:p>
            <a:pPr marL="0" marR="0" lvl="0" indent="0" algn="l" rtl="0">
              <a:lnSpc>
                <a:spcPct val="120000"/>
              </a:lnSpc>
              <a:spcBef>
                <a:spcPts val="0"/>
              </a:spcBef>
              <a:spcAft>
                <a:spcPts val="0"/>
              </a:spcAft>
              <a:buClr>
                <a:srgbClr val="000000"/>
              </a:buClr>
              <a:buSzPts val="2200"/>
              <a:buFont typeface="Arial"/>
              <a:buNone/>
            </a:pPr>
            <a:endParaRPr sz="1800">
              <a:solidFill>
                <a:srgbClr val="FFFFFF"/>
              </a:solidFill>
              <a:latin typeface="Roboto"/>
              <a:ea typeface="Roboto"/>
              <a:cs typeface="Roboto"/>
              <a:sym typeface="Roboto"/>
            </a:endParaRPr>
          </a:p>
          <a:p>
            <a:pPr marL="0" marR="0" lvl="0" indent="0" algn="l" rtl="0">
              <a:lnSpc>
                <a:spcPct val="120000"/>
              </a:lnSpc>
              <a:spcBef>
                <a:spcPts val="0"/>
              </a:spcBef>
              <a:spcAft>
                <a:spcPts val="0"/>
              </a:spcAft>
              <a:buClr>
                <a:srgbClr val="000000"/>
              </a:buClr>
              <a:buSzPts val="2200"/>
              <a:buFont typeface="Arial"/>
              <a:buNone/>
            </a:pPr>
            <a:endParaRPr sz="1800">
              <a:solidFill>
                <a:srgbClr val="FFFFFF"/>
              </a:solidFill>
              <a:latin typeface="Roboto"/>
              <a:ea typeface="Roboto"/>
              <a:cs typeface="Roboto"/>
              <a:sym typeface="Roboto"/>
            </a:endParaRPr>
          </a:p>
          <a:p>
            <a:pPr marL="0" lvl="0" indent="0" algn="l" rtl="0">
              <a:lnSpc>
                <a:spcPct val="100000"/>
              </a:lnSpc>
              <a:spcBef>
                <a:spcPts val="0"/>
              </a:spcBef>
              <a:spcAft>
                <a:spcPts val="0"/>
              </a:spcAft>
              <a:buSzPts val="1400"/>
              <a:buNone/>
            </a:pPr>
            <a:endParaRPr/>
          </a:p>
        </p:txBody>
      </p:sp>
      <p:sp>
        <p:nvSpPr>
          <p:cNvPr id="382" name="Google Shape;382;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2ad578ce86_0_9:notes"/>
          <p:cNvSpPr txBox="1">
            <a:spLocks noGrp="1"/>
          </p:cNvSpPr>
          <p:nvPr>
            <p:ph type="body" idx="1"/>
          </p:nvPr>
        </p:nvSpPr>
        <p:spPr>
          <a:xfrm>
            <a:off x="701040" y="4473893"/>
            <a:ext cx="5608200" cy="3660600"/>
          </a:xfrm>
          <a:prstGeom prst="rect">
            <a:avLst/>
          </a:prstGeom>
          <a:noFill/>
          <a:ln>
            <a:noFill/>
          </a:ln>
        </p:spPr>
        <p:txBody>
          <a:bodyPr spcFirstLastPara="1" wrap="square" lIns="93275" tIns="46625" rIns="93275" bIns="46625" anchor="t" anchorCtr="0">
            <a:noAutofit/>
          </a:bodyPr>
          <a:lstStyle/>
          <a:p>
            <a:pPr marL="0" marR="0" lvl="0" indent="0" algn="l" rtl="0">
              <a:lnSpc>
                <a:spcPct val="120000"/>
              </a:lnSpc>
              <a:spcBef>
                <a:spcPts val="0"/>
              </a:spcBef>
              <a:spcAft>
                <a:spcPts val="0"/>
              </a:spcAft>
              <a:buClr>
                <a:srgbClr val="000000"/>
              </a:buClr>
              <a:buSzPts val="2200"/>
              <a:buFont typeface="Arial"/>
              <a:buNone/>
            </a:pPr>
            <a:r>
              <a:rPr lang="en-US" sz="1800" b="0" i="0" u="none" strike="noStrike" cap="none">
                <a:solidFill>
                  <a:srgbClr val="FFFFFF"/>
                </a:solidFill>
                <a:latin typeface="Roboto"/>
                <a:ea typeface="Roboto"/>
                <a:cs typeface="Roboto"/>
                <a:sym typeface="Roboto"/>
              </a:rPr>
              <a:t>Step 2 is finding the right peopleThere’s no special map. There’s no single skill. But there are a SET of special skills!</a:t>
            </a:r>
            <a:endParaRPr/>
          </a:p>
          <a:p>
            <a:pPr marL="0" marR="0" lvl="0" indent="0" algn="l" rtl="0">
              <a:lnSpc>
                <a:spcPct val="120000"/>
              </a:lnSpc>
              <a:spcBef>
                <a:spcPts val="0"/>
              </a:spcBef>
              <a:spcAft>
                <a:spcPts val="0"/>
              </a:spcAft>
              <a:buClr>
                <a:srgbClr val="000000"/>
              </a:buClr>
              <a:buSzPts val="2200"/>
              <a:buFont typeface="Arial"/>
              <a:buNone/>
            </a:pPr>
            <a:endParaRPr sz="1800">
              <a:solidFill>
                <a:srgbClr val="FFFFFF"/>
              </a:solidFill>
              <a:latin typeface="Roboto"/>
              <a:ea typeface="Roboto"/>
              <a:cs typeface="Roboto"/>
              <a:sym typeface="Roboto"/>
            </a:endParaRPr>
          </a:p>
          <a:p>
            <a:pPr marL="0" marR="0" lvl="0" indent="0" algn="l" rtl="0">
              <a:lnSpc>
                <a:spcPct val="120000"/>
              </a:lnSpc>
              <a:spcBef>
                <a:spcPts val="0"/>
              </a:spcBef>
              <a:spcAft>
                <a:spcPts val="0"/>
              </a:spcAft>
              <a:buClr>
                <a:srgbClr val="000000"/>
              </a:buClr>
              <a:buSzPts val="2200"/>
              <a:buFont typeface="Arial"/>
              <a:buNone/>
            </a:pPr>
            <a:r>
              <a:rPr lang="en-US" sz="1800" b="0" i="0" u="none" strike="noStrike" cap="none">
                <a:solidFill>
                  <a:srgbClr val="FFFFFF"/>
                </a:solidFill>
                <a:latin typeface="Roboto"/>
                <a:ea typeface="Roboto"/>
                <a:cs typeface="Roboto"/>
                <a:sym typeface="Roboto"/>
              </a:rPr>
              <a:t>You have to get out of the lab, into the world around you, and actively reach out to people.</a:t>
            </a:r>
            <a:endParaRPr/>
          </a:p>
          <a:p>
            <a:pPr marL="0" marR="0" lvl="0" indent="0" algn="l" rtl="0">
              <a:lnSpc>
                <a:spcPct val="120000"/>
              </a:lnSpc>
              <a:spcBef>
                <a:spcPts val="0"/>
              </a:spcBef>
              <a:spcAft>
                <a:spcPts val="0"/>
              </a:spcAft>
              <a:buClr>
                <a:srgbClr val="000000"/>
              </a:buClr>
              <a:buSzPts val="2200"/>
              <a:buFont typeface="Arial"/>
              <a:buNone/>
            </a:pPr>
            <a:endParaRPr sz="1800">
              <a:solidFill>
                <a:srgbClr val="FFFFFF"/>
              </a:solidFill>
              <a:latin typeface="Roboto"/>
              <a:ea typeface="Roboto"/>
              <a:cs typeface="Roboto"/>
              <a:sym typeface="Roboto"/>
            </a:endParaRPr>
          </a:p>
          <a:p>
            <a:pPr marL="0" marR="0" lvl="0" indent="0" algn="l" rtl="0">
              <a:lnSpc>
                <a:spcPct val="120000"/>
              </a:lnSpc>
              <a:spcBef>
                <a:spcPts val="0"/>
              </a:spcBef>
              <a:spcAft>
                <a:spcPts val="0"/>
              </a:spcAft>
              <a:buClr>
                <a:srgbClr val="000000"/>
              </a:buClr>
              <a:buSzPts val="2200"/>
              <a:buFont typeface="Arial"/>
              <a:buNone/>
            </a:pPr>
            <a:r>
              <a:rPr lang="en-US" sz="1800" b="0" i="0" u="none" strike="noStrike" cap="none">
                <a:solidFill>
                  <a:srgbClr val="FFFFFF"/>
                </a:solidFill>
                <a:latin typeface="Roboto"/>
                <a:ea typeface="Roboto"/>
                <a:cs typeface="Roboto"/>
                <a:sym typeface="Roboto"/>
              </a:rPr>
              <a:t>It can be scary. But you are brave. (Otherwise you wouldn't be here.)</a:t>
            </a:r>
            <a:endParaRPr/>
          </a:p>
          <a:p>
            <a:pPr marL="0" marR="0" lvl="0" indent="0" algn="l" rtl="0">
              <a:lnSpc>
                <a:spcPct val="120000"/>
              </a:lnSpc>
              <a:spcBef>
                <a:spcPts val="0"/>
              </a:spcBef>
              <a:spcAft>
                <a:spcPts val="0"/>
              </a:spcAft>
              <a:buClr>
                <a:srgbClr val="000000"/>
              </a:buClr>
              <a:buSzPts val="2200"/>
              <a:buFont typeface="Arial"/>
              <a:buNone/>
            </a:pPr>
            <a:endParaRPr sz="1800">
              <a:solidFill>
                <a:srgbClr val="FFFFFF"/>
              </a:solidFill>
              <a:latin typeface="Roboto"/>
              <a:ea typeface="Roboto"/>
              <a:cs typeface="Roboto"/>
              <a:sym typeface="Roboto"/>
            </a:endParaRPr>
          </a:p>
          <a:p>
            <a:pPr marL="0" marR="0" lvl="0" indent="0" algn="l" rtl="0">
              <a:lnSpc>
                <a:spcPct val="120000"/>
              </a:lnSpc>
              <a:spcBef>
                <a:spcPts val="0"/>
              </a:spcBef>
              <a:spcAft>
                <a:spcPts val="0"/>
              </a:spcAft>
              <a:buClr>
                <a:srgbClr val="000000"/>
              </a:buClr>
              <a:buSzPts val="2200"/>
              <a:buFont typeface="Arial"/>
              <a:buNone/>
            </a:pPr>
            <a:endParaRPr sz="1800">
              <a:solidFill>
                <a:srgbClr val="FFFFFF"/>
              </a:solidFill>
              <a:latin typeface="Roboto"/>
              <a:ea typeface="Roboto"/>
              <a:cs typeface="Roboto"/>
              <a:sym typeface="Roboto"/>
            </a:endParaRPr>
          </a:p>
          <a:p>
            <a:pPr marL="0" lvl="0" indent="0" algn="l" rtl="0">
              <a:lnSpc>
                <a:spcPct val="100000"/>
              </a:lnSpc>
              <a:spcBef>
                <a:spcPts val="0"/>
              </a:spcBef>
              <a:spcAft>
                <a:spcPts val="0"/>
              </a:spcAft>
              <a:buSzPts val="1400"/>
              <a:buNone/>
            </a:pPr>
            <a:endParaRPr/>
          </a:p>
        </p:txBody>
      </p:sp>
      <p:sp>
        <p:nvSpPr>
          <p:cNvPr id="390" name="Google Shape;390;g32ad578ce86_0_9:notes"/>
          <p:cNvSpPr>
            <a:spLocks noGrp="1" noRot="1" noChangeAspect="1"/>
          </p:cNvSpPr>
          <p:nvPr>
            <p:ph type="sldImg" idx="2"/>
          </p:nvPr>
        </p:nvSpPr>
        <p:spPr>
          <a:xfrm>
            <a:off x="717550" y="1162050"/>
            <a:ext cx="5575200" cy="3136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3E3E3E"/>
        </a:solidFill>
        <a:effectLst/>
      </p:bgPr>
    </p:bg>
    <p:spTree>
      <p:nvGrpSpPr>
        <p:cNvPr id="1" name="Shape 11"/>
        <p:cNvGrpSpPr/>
        <p:nvPr/>
      </p:nvGrpSpPr>
      <p:grpSpPr>
        <a:xfrm>
          <a:off x="0" y="0"/>
          <a:ext cx="0" cy="0"/>
          <a:chOff x="0" y="0"/>
          <a:chExt cx="0" cy="0"/>
        </a:xfrm>
      </p:grpSpPr>
      <p:cxnSp>
        <p:nvCxnSpPr>
          <p:cNvPr id="12" name="Google Shape;12;p15"/>
          <p:cNvCxnSpPr/>
          <p:nvPr/>
        </p:nvCxnSpPr>
        <p:spPr>
          <a:xfrm rot="10800000">
            <a:off x="530816" y="5904855"/>
            <a:ext cx="4196167" cy="0"/>
          </a:xfrm>
          <a:prstGeom prst="straightConnector1">
            <a:avLst/>
          </a:prstGeom>
          <a:noFill/>
          <a:ln w="12700" cap="flat" cmpd="sng">
            <a:solidFill>
              <a:schemeClr val="lt1"/>
            </a:solidFill>
            <a:prstDash val="solid"/>
            <a:miter lim="800000"/>
            <a:headEnd type="none" w="sm" len="sm"/>
            <a:tailEnd type="none" w="sm" len="sm"/>
          </a:ln>
        </p:spPr>
      </p:cxnSp>
      <p:sp>
        <p:nvSpPr>
          <p:cNvPr id="13" name="Google Shape;13;p15"/>
          <p:cNvSpPr txBox="1">
            <a:spLocks noGrp="1"/>
          </p:cNvSpPr>
          <p:nvPr>
            <p:ph type="subTitle" idx="1"/>
          </p:nvPr>
        </p:nvSpPr>
        <p:spPr>
          <a:xfrm>
            <a:off x="546314" y="3721641"/>
            <a:ext cx="6197599" cy="78745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b="0">
                <a:latin typeface="Arial"/>
                <a:ea typeface="Arial"/>
                <a:cs typeface="Arial"/>
                <a:sym typeface="Aria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15"/>
          <p:cNvSpPr txBox="1">
            <a:spLocks noGrp="1"/>
          </p:cNvSpPr>
          <p:nvPr>
            <p:ph type="body" idx="2"/>
          </p:nvPr>
        </p:nvSpPr>
        <p:spPr>
          <a:xfrm>
            <a:off x="10380125" y="5455402"/>
            <a:ext cx="1571625" cy="3286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b="1">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15" name="Google Shape;15;p15" descr="Logo, icon&#10;&#10;Description automatically generated"/>
          <p:cNvPicPr preferRelativeResize="0"/>
          <p:nvPr/>
        </p:nvPicPr>
        <p:blipFill rotWithShape="1">
          <a:blip r:embed="rId2">
            <a:alphaModFix/>
          </a:blip>
          <a:srcRect/>
          <a:stretch/>
        </p:blipFill>
        <p:spPr>
          <a:xfrm>
            <a:off x="3275210" y="-2075233"/>
            <a:ext cx="9961288" cy="9961288"/>
          </a:xfrm>
          <a:prstGeom prst="rect">
            <a:avLst/>
          </a:prstGeom>
          <a:noFill/>
          <a:ln>
            <a:noFill/>
          </a:ln>
        </p:spPr>
      </p:pic>
      <p:pic>
        <p:nvPicPr>
          <p:cNvPr id="16" name="Google Shape;16;p15" descr="Logo&#10;&#10;Description automatically generated with low confidence"/>
          <p:cNvPicPr preferRelativeResize="0"/>
          <p:nvPr/>
        </p:nvPicPr>
        <p:blipFill rotWithShape="1">
          <a:blip r:embed="rId3">
            <a:alphaModFix/>
          </a:blip>
          <a:srcRect/>
          <a:stretch/>
        </p:blipFill>
        <p:spPr>
          <a:xfrm>
            <a:off x="601154" y="2102102"/>
            <a:ext cx="1954476" cy="117105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Image and content">
  <p:cSld name="1_Image and content">
    <p:bg>
      <p:bgPr>
        <a:solidFill>
          <a:srgbClr val="F5F8FA"/>
        </a:solidFill>
        <a:effectLst/>
      </p:bgPr>
    </p:bg>
    <p:spTree>
      <p:nvGrpSpPr>
        <p:cNvPr id="1" name="Shape 71"/>
        <p:cNvGrpSpPr/>
        <p:nvPr/>
      </p:nvGrpSpPr>
      <p:grpSpPr>
        <a:xfrm>
          <a:off x="0" y="0"/>
          <a:ext cx="0" cy="0"/>
          <a:chOff x="0" y="0"/>
          <a:chExt cx="0" cy="0"/>
        </a:xfrm>
      </p:grpSpPr>
      <p:pic>
        <p:nvPicPr>
          <p:cNvPr id="72" name="Google Shape;72;p23"/>
          <p:cNvPicPr preferRelativeResize="0"/>
          <p:nvPr/>
        </p:nvPicPr>
        <p:blipFill rotWithShape="1">
          <a:blip r:embed="rId2">
            <a:alphaModFix/>
          </a:blip>
          <a:srcRect/>
          <a:stretch/>
        </p:blipFill>
        <p:spPr>
          <a:xfrm>
            <a:off x="-14202225" y="0"/>
            <a:ext cx="19829648" cy="6870115"/>
          </a:xfrm>
          <a:prstGeom prst="rect">
            <a:avLst/>
          </a:prstGeom>
          <a:noFill/>
          <a:ln>
            <a:noFill/>
          </a:ln>
        </p:spPr>
      </p:pic>
      <p:sp>
        <p:nvSpPr>
          <p:cNvPr id="73" name="Google Shape;73;p23"/>
          <p:cNvSpPr txBox="1">
            <a:spLocks noGrp="1"/>
          </p:cNvSpPr>
          <p:nvPr>
            <p:ph type="body" idx="1"/>
          </p:nvPr>
        </p:nvSpPr>
        <p:spPr>
          <a:xfrm>
            <a:off x="6962714" y="2158835"/>
            <a:ext cx="4448012" cy="342512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3"/>
          <p:cNvSpPr txBox="1">
            <a:spLocks noGrp="1"/>
          </p:cNvSpPr>
          <p:nvPr>
            <p:ph type="subTitle" idx="2"/>
          </p:nvPr>
        </p:nvSpPr>
        <p:spPr>
          <a:xfrm>
            <a:off x="6962714" y="1165432"/>
            <a:ext cx="4448012" cy="52866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75" name="Google Shape;75;p23"/>
          <p:cNvCxnSpPr/>
          <p:nvPr/>
        </p:nvCxnSpPr>
        <p:spPr>
          <a:xfrm rot="10800000">
            <a:off x="1290233" y="6642754"/>
            <a:ext cx="10901767" cy="0"/>
          </a:xfrm>
          <a:prstGeom prst="straightConnector1">
            <a:avLst/>
          </a:prstGeom>
          <a:noFill/>
          <a:ln w="12700" cap="flat" cmpd="sng">
            <a:solidFill>
              <a:srgbClr val="3E3E3E"/>
            </a:solidFill>
            <a:prstDash val="solid"/>
            <a:miter lim="800000"/>
            <a:headEnd type="none" w="sm" len="sm"/>
            <a:tailEnd type="none" w="sm" len="sm"/>
          </a:ln>
        </p:spPr>
      </p:cxnSp>
      <p:pic>
        <p:nvPicPr>
          <p:cNvPr id="76" name="Google Shape;76;p23"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 and content">
  <p:cSld name="Image and content">
    <p:bg>
      <p:bgPr>
        <a:solidFill>
          <a:srgbClr val="F5F8FA"/>
        </a:solidFill>
        <a:effectLst/>
      </p:bgPr>
    </p:bg>
    <p:spTree>
      <p:nvGrpSpPr>
        <p:cNvPr id="1" name="Shape 77"/>
        <p:cNvGrpSpPr/>
        <p:nvPr/>
      </p:nvGrpSpPr>
      <p:grpSpPr>
        <a:xfrm>
          <a:off x="0" y="0"/>
          <a:ext cx="0" cy="0"/>
          <a:chOff x="0" y="0"/>
          <a:chExt cx="0" cy="0"/>
        </a:xfrm>
      </p:grpSpPr>
      <p:sp>
        <p:nvSpPr>
          <p:cNvPr id="78" name="Google Shape;78;p22"/>
          <p:cNvSpPr txBox="1">
            <a:spLocks noGrp="1"/>
          </p:cNvSpPr>
          <p:nvPr>
            <p:ph type="body" idx="1"/>
          </p:nvPr>
        </p:nvSpPr>
        <p:spPr>
          <a:xfrm>
            <a:off x="1007391" y="2076773"/>
            <a:ext cx="4448012" cy="342512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22"/>
          <p:cNvSpPr txBox="1">
            <a:spLocks noGrp="1"/>
          </p:cNvSpPr>
          <p:nvPr>
            <p:ph type="subTitle" idx="2"/>
          </p:nvPr>
        </p:nvSpPr>
        <p:spPr>
          <a:xfrm>
            <a:off x="1007391" y="1083370"/>
            <a:ext cx="4448012" cy="52866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80" name="Google Shape;80;p22"/>
          <p:cNvCxnSpPr/>
          <p:nvPr/>
        </p:nvCxnSpPr>
        <p:spPr>
          <a:xfrm rot="10800000">
            <a:off x="1290233" y="6642754"/>
            <a:ext cx="10901767" cy="0"/>
          </a:xfrm>
          <a:prstGeom prst="straightConnector1">
            <a:avLst/>
          </a:prstGeom>
          <a:noFill/>
          <a:ln w="12700" cap="flat" cmpd="sng">
            <a:solidFill>
              <a:srgbClr val="3E3E3E"/>
            </a:solidFill>
            <a:prstDash val="solid"/>
            <a:miter lim="800000"/>
            <a:headEnd type="none" w="sm" len="sm"/>
            <a:tailEnd type="none" w="sm" len="sm"/>
          </a:ln>
        </p:spPr>
      </p:cxnSp>
      <p:sp>
        <p:nvSpPr>
          <p:cNvPr id="81" name="Google Shape;81;p22"/>
          <p:cNvSpPr>
            <a:spLocks noGrp="1"/>
          </p:cNvSpPr>
          <p:nvPr>
            <p:ph type="clipArt" idx="3"/>
          </p:nvPr>
        </p:nvSpPr>
        <p:spPr>
          <a:xfrm>
            <a:off x="6096000" y="0"/>
            <a:ext cx="6096000" cy="6858000"/>
          </a:xfrm>
          <a:prstGeom prst="rect">
            <a:avLst/>
          </a:prstGeom>
          <a:noFill/>
          <a:ln>
            <a:noFill/>
          </a:ln>
        </p:spPr>
      </p:sp>
      <p:pic>
        <p:nvPicPr>
          <p:cNvPr id="82" name="Google Shape;82;p22"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rgbClr val="3E3E3E"/>
        </a:solidFill>
        <a:effectLst/>
      </p:bgPr>
    </p:bg>
    <p:spTree>
      <p:nvGrpSpPr>
        <p:cNvPr id="1" name="Shape 83"/>
        <p:cNvGrpSpPr/>
        <p:nvPr/>
      </p:nvGrpSpPr>
      <p:grpSpPr>
        <a:xfrm>
          <a:off x="0" y="0"/>
          <a:ext cx="0" cy="0"/>
          <a:chOff x="0" y="0"/>
          <a:chExt cx="0" cy="0"/>
        </a:xfrm>
      </p:grpSpPr>
      <p:cxnSp>
        <p:nvCxnSpPr>
          <p:cNvPr id="84" name="Google Shape;84;p14"/>
          <p:cNvCxnSpPr/>
          <p:nvPr/>
        </p:nvCxnSpPr>
        <p:spPr>
          <a:xfrm rot="10800000">
            <a:off x="530816" y="5904855"/>
            <a:ext cx="4196167" cy="0"/>
          </a:xfrm>
          <a:prstGeom prst="straightConnector1">
            <a:avLst/>
          </a:prstGeom>
          <a:noFill/>
          <a:ln w="12700" cap="flat" cmpd="sng">
            <a:solidFill>
              <a:schemeClr val="lt1"/>
            </a:solidFill>
            <a:prstDash val="solid"/>
            <a:miter lim="800000"/>
            <a:headEnd type="none" w="sm" len="sm"/>
            <a:tailEnd type="none" w="sm" len="sm"/>
          </a:ln>
        </p:spPr>
      </p:cxnSp>
      <p:sp>
        <p:nvSpPr>
          <p:cNvPr id="85" name="Google Shape;85;p14"/>
          <p:cNvSpPr txBox="1">
            <a:spLocks noGrp="1"/>
          </p:cNvSpPr>
          <p:nvPr>
            <p:ph type="subTitle" idx="1"/>
          </p:nvPr>
        </p:nvSpPr>
        <p:spPr>
          <a:xfrm>
            <a:off x="546314" y="3721641"/>
            <a:ext cx="6197599" cy="787453"/>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b="0">
                <a:latin typeface="Arial"/>
                <a:ea typeface="Arial"/>
                <a:cs typeface="Arial"/>
                <a:sym typeface="Aria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86" name="Google Shape;86;p14"/>
          <p:cNvSpPr txBox="1">
            <a:spLocks noGrp="1"/>
          </p:cNvSpPr>
          <p:nvPr>
            <p:ph type="body" idx="2"/>
          </p:nvPr>
        </p:nvSpPr>
        <p:spPr>
          <a:xfrm>
            <a:off x="10380125" y="5455402"/>
            <a:ext cx="1571625" cy="3286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b="1">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87" name="Google Shape;87;p14" descr="Logo, icon&#10;&#10;Description automatically generated"/>
          <p:cNvPicPr preferRelativeResize="0"/>
          <p:nvPr/>
        </p:nvPicPr>
        <p:blipFill rotWithShape="1">
          <a:blip r:embed="rId2">
            <a:alphaModFix/>
          </a:blip>
          <a:srcRect/>
          <a:stretch/>
        </p:blipFill>
        <p:spPr>
          <a:xfrm>
            <a:off x="3275210" y="-2075233"/>
            <a:ext cx="9961288" cy="9961288"/>
          </a:xfrm>
          <a:prstGeom prst="rect">
            <a:avLst/>
          </a:prstGeom>
          <a:noFill/>
          <a:ln>
            <a:noFill/>
          </a:ln>
        </p:spPr>
      </p:pic>
      <p:pic>
        <p:nvPicPr>
          <p:cNvPr id="88" name="Google Shape;88;p14" descr="Logo&#10;&#10;Description automatically generated with low confidence"/>
          <p:cNvPicPr preferRelativeResize="0"/>
          <p:nvPr/>
        </p:nvPicPr>
        <p:blipFill rotWithShape="1">
          <a:blip r:embed="rId3">
            <a:alphaModFix/>
          </a:blip>
          <a:srcRect/>
          <a:stretch/>
        </p:blipFill>
        <p:spPr>
          <a:xfrm>
            <a:off x="601154" y="2102102"/>
            <a:ext cx="1954476" cy="117105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ntent">
  <p:cSld name="1_Content">
    <p:bg>
      <p:bgPr>
        <a:solidFill>
          <a:srgbClr val="F5F8FA"/>
        </a:solidFill>
        <a:effectLst/>
      </p:bgPr>
    </p:bg>
    <p:spTree>
      <p:nvGrpSpPr>
        <p:cNvPr id="1" name="Shape 89"/>
        <p:cNvGrpSpPr/>
        <p:nvPr/>
      </p:nvGrpSpPr>
      <p:grpSpPr>
        <a:xfrm>
          <a:off x="0" y="0"/>
          <a:ext cx="0" cy="0"/>
          <a:chOff x="0" y="0"/>
          <a:chExt cx="0" cy="0"/>
        </a:xfrm>
      </p:grpSpPr>
      <p:sp>
        <p:nvSpPr>
          <p:cNvPr id="90" name="Google Shape;90;p54"/>
          <p:cNvSpPr txBox="1">
            <a:spLocks noGrp="1"/>
          </p:cNvSpPr>
          <p:nvPr>
            <p:ph type="body" idx="1"/>
          </p:nvPr>
        </p:nvSpPr>
        <p:spPr>
          <a:xfrm>
            <a:off x="1007390" y="2076773"/>
            <a:ext cx="9236990" cy="3425126"/>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SzPts val="2800"/>
              <a:buFont typeface="Arial"/>
              <a:buChar char="•"/>
              <a:defRPr sz="2200">
                <a:latin typeface="Arial"/>
                <a:ea typeface="Arial"/>
                <a:cs typeface="Arial"/>
                <a:sym typeface="Arial"/>
              </a:defRPr>
            </a:lvl1pPr>
            <a:lvl2pPr marL="914400" lvl="1" indent="-381000" algn="l">
              <a:lnSpc>
                <a:spcPct val="90000"/>
              </a:lnSpc>
              <a:spcBef>
                <a:spcPts val="500"/>
              </a:spcBef>
              <a:spcAft>
                <a:spcPts val="0"/>
              </a:spcAft>
              <a:buSzPts val="2400"/>
              <a:buChar char="•"/>
              <a:defRPr sz="2000"/>
            </a:lvl2pPr>
            <a:lvl3pPr marL="1371600" lvl="2" indent="-228600" algn="l">
              <a:lnSpc>
                <a:spcPct val="90000"/>
              </a:lnSpc>
              <a:spcBef>
                <a:spcPts val="500"/>
              </a:spcBef>
              <a:spcAft>
                <a:spcPts val="0"/>
              </a:spcAft>
              <a:buSzPts val="2000"/>
              <a:buNone/>
              <a:defRPr sz="2000"/>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SzPts val="1800"/>
              <a:buChar char="•"/>
              <a:defRPr/>
            </a:lvl6pPr>
            <a:lvl7pPr marL="3200400" lvl="6" indent="-342900" algn="l">
              <a:lnSpc>
                <a:spcPct val="90000"/>
              </a:lnSpc>
              <a:spcBef>
                <a:spcPts val="500"/>
              </a:spcBef>
              <a:spcAft>
                <a:spcPts val="0"/>
              </a:spcAft>
              <a:buSzPts val="1800"/>
              <a:buChar char="•"/>
              <a:defRPr/>
            </a:lvl7pPr>
            <a:lvl8pPr marL="3657600" lvl="7" indent="-342900" algn="l">
              <a:lnSpc>
                <a:spcPct val="90000"/>
              </a:lnSpc>
              <a:spcBef>
                <a:spcPts val="500"/>
              </a:spcBef>
              <a:spcAft>
                <a:spcPts val="0"/>
              </a:spcAft>
              <a:buSzPts val="1800"/>
              <a:buChar char="•"/>
              <a:defRPr/>
            </a:lvl8pPr>
            <a:lvl9pPr marL="4114800" lvl="8" indent="-342900" algn="l">
              <a:lnSpc>
                <a:spcPct val="90000"/>
              </a:lnSpc>
              <a:spcBef>
                <a:spcPts val="500"/>
              </a:spcBef>
              <a:spcAft>
                <a:spcPts val="0"/>
              </a:spcAft>
              <a:buSzPts val="1800"/>
              <a:buChar char="•"/>
              <a:defRPr/>
            </a:lvl9pPr>
          </a:lstStyle>
          <a:p>
            <a:endParaRPr/>
          </a:p>
        </p:txBody>
      </p:sp>
      <p:sp>
        <p:nvSpPr>
          <p:cNvPr id="91" name="Google Shape;91;p54"/>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SzPts val="2800"/>
              <a:buNone/>
              <a:defRPr sz="3600" b="1">
                <a:solidFill>
                  <a:srgbClr val="C3B38A"/>
                </a:solidFill>
                <a:latin typeface="Arial"/>
                <a:ea typeface="Arial"/>
                <a:cs typeface="Arial"/>
                <a:sym typeface="Arial"/>
              </a:defRPr>
            </a:lvl1pPr>
            <a:lvl2pPr lvl="1" algn="ctr">
              <a:lnSpc>
                <a:spcPct val="90000"/>
              </a:lnSpc>
              <a:spcBef>
                <a:spcPts val="500"/>
              </a:spcBef>
              <a:spcAft>
                <a:spcPts val="0"/>
              </a:spcAft>
              <a:buSzPts val="2400"/>
              <a:buNone/>
              <a:defRPr sz="2000"/>
            </a:lvl2pPr>
            <a:lvl3pPr lvl="2" algn="ctr">
              <a:lnSpc>
                <a:spcPct val="90000"/>
              </a:lnSpc>
              <a:spcBef>
                <a:spcPts val="500"/>
              </a:spcBef>
              <a:spcAft>
                <a:spcPts val="0"/>
              </a:spcAft>
              <a:buSzPts val="2000"/>
              <a:buNone/>
              <a:defRPr sz="1800"/>
            </a:lvl3pPr>
            <a:lvl4pPr lvl="3" algn="ctr">
              <a:lnSpc>
                <a:spcPct val="90000"/>
              </a:lnSpc>
              <a:spcBef>
                <a:spcPts val="500"/>
              </a:spcBef>
              <a:spcAft>
                <a:spcPts val="0"/>
              </a:spcAft>
              <a:buSzPts val="1800"/>
              <a:buNone/>
              <a:defRPr sz="1600"/>
            </a:lvl4pPr>
            <a:lvl5pPr lvl="4" algn="ctr">
              <a:lnSpc>
                <a:spcPct val="90000"/>
              </a:lnSpc>
              <a:spcBef>
                <a:spcPts val="500"/>
              </a:spcBef>
              <a:spcAft>
                <a:spcPts val="0"/>
              </a:spcAft>
              <a:buSzPts val="1800"/>
              <a:buNone/>
              <a:defRPr sz="1600"/>
            </a:lvl5pPr>
            <a:lvl6pPr lvl="5" algn="ctr">
              <a:lnSpc>
                <a:spcPct val="90000"/>
              </a:lnSpc>
              <a:spcBef>
                <a:spcPts val="500"/>
              </a:spcBef>
              <a:spcAft>
                <a:spcPts val="0"/>
              </a:spcAft>
              <a:buSzPts val="1800"/>
              <a:buNone/>
              <a:defRPr sz="1600"/>
            </a:lvl6pPr>
            <a:lvl7pPr lvl="6" algn="ctr">
              <a:lnSpc>
                <a:spcPct val="90000"/>
              </a:lnSpc>
              <a:spcBef>
                <a:spcPts val="500"/>
              </a:spcBef>
              <a:spcAft>
                <a:spcPts val="0"/>
              </a:spcAft>
              <a:buSzPts val="1800"/>
              <a:buNone/>
              <a:defRPr sz="1600"/>
            </a:lvl7pPr>
            <a:lvl8pPr lvl="7" algn="ctr">
              <a:lnSpc>
                <a:spcPct val="90000"/>
              </a:lnSpc>
              <a:spcBef>
                <a:spcPts val="500"/>
              </a:spcBef>
              <a:spcAft>
                <a:spcPts val="0"/>
              </a:spcAft>
              <a:buSzPts val="1800"/>
              <a:buNone/>
              <a:defRPr sz="1600"/>
            </a:lvl8pPr>
            <a:lvl9pPr lvl="8" algn="ctr">
              <a:lnSpc>
                <a:spcPct val="90000"/>
              </a:lnSpc>
              <a:spcBef>
                <a:spcPts val="500"/>
              </a:spcBef>
              <a:spcAft>
                <a:spcPts val="0"/>
              </a:spcAft>
              <a:buSzPts val="1800"/>
              <a:buNone/>
              <a:defRPr sz="1600"/>
            </a:lvl9pPr>
          </a:lstStyle>
          <a:p>
            <a:endParaRPr/>
          </a:p>
        </p:txBody>
      </p:sp>
      <p:cxnSp>
        <p:nvCxnSpPr>
          <p:cNvPr id="92" name="Google Shape;92;p54"/>
          <p:cNvCxnSpPr/>
          <p:nvPr/>
        </p:nvCxnSpPr>
        <p:spPr>
          <a:xfrm rot="10800000">
            <a:off x="1290233" y="6642754"/>
            <a:ext cx="10901767" cy="0"/>
          </a:xfrm>
          <a:prstGeom prst="straightConnector1">
            <a:avLst/>
          </a:prstGeom>
          <a:noFill/>
          <a:ln w="12700" cap="flat" cmpd="sng">
            <a:solidFill>
              <a:srgbClr val="3E3E3E"/>
            </a:solidFill>
            <a:prstDash val="solid"/>
            <a:round/>
            <a:headEnd type="none" w="sm" len="sm"/>
            <a:tailEnd type="none" w="sm" len="sm"/>
          </a:ln>
        </p:spPr>
      </p:cxnSp>
      <p:pic>
        <p:nvPicPr>
          <p:cNvPr id="93" name="Google Shape;93;p54"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
        <p:nvSpPr>
          <p:cNvPr id="94" name="Google Shape;94;p54"/>
          <p:cNvSpPr txBox="1"/>
          <p:nvPr/>
        </p:nvSpPr>
        <p:spPr>
          <a:xfrm>
            <a:off x="1046831" y="6267814"/>
            <a:ext cx="113508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ourgette"/>
                <a:ea typeface="Courgette"/>
                <a:cs typeface="Courgette"/>
                <a:sym typeface="Courgette"/>
              </a:rPr>
              <a:t>Prairies</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p:cSld name="Content">
    <p:bg>
      <p:bgPr>
        <a:solidFill>
          <a:srgbClr val="F5F8FA"/>
        </a:solidFill>
        <a:effectLst/>
      </p:bgPr>
    </p:bg>
    <p:spTree>
      <p:nvGrpSpPr>
        <p:cNvPr id="1" name="Shape 101"/>
        <p:cNvGrpSpPr/>
        <p:nvPr/>
      </p:nvGrpSpPr>
      <p:grpSpPr>
        <a:xfrm>
          <a:off x="0" y="0"/>
          <a:ext cx="0" cy="0"/>
          <a:chOff x="0" y="0"/>
          <a:chExt cx="0" cy="0"/>
        </a:xfrm>
      </p:grpSpPr>
      <p:sp>
        <p:nvSpPr>
          <p:cNvPr id="102" name="Google Shape;102;p49"/>
          <p:cNvSpPr txBox="1">
            <a:spLocks noGrp="1"/>
          </p:cNvSpPr>
          <p:nvPr>
            <p:ph type="body" idx="1"/>
          </p:nvPr>
        </p:nvSpPr>
        <p:spPr>
          <a:xfrm>
            <a:off x="1007390" y="2076773"/>
            <a:ext cx="92370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55600" algn="l">
              <a:lnSpc>
                <a:spcPct val="90000"/>
              </a:lnSpc>
              <a:spcBef>
                <a:spcPts val="500"/>
              </a:spcBef>
              <a:spcAft>
                <a:spcPts val="0"/>
              </a:spcAft>
              <a:buClr>
                <a:schemeClr val="dk1"/>
              </a:buClr>
              <a:buSzPts val="2000"/>
              <a:buChar char="•"/>
              <a:defRPr sz="2000"/>
            </a:lvl2pPr>
            <a:lvl3pPr marL="1371600" lvl="2" indent="-228600" algn="l">
              <a:lnSpc>
                <a:spcPct val="90000"/>
              </a:lnSpc>
              <a:spcBef>
                <a:spcPts val="500"/>
              </a:spcBef>
              <a:spcAft>
                <a:spcPts val="0"/>
              </a:spcAft>
              <a:buClr>
                <a:schemeClr val="dk1"/>
              </a:buClr>
              <a:buSzPts val="2000"/>
              <a:buNone/>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3" name="Google Shape;103;p49"/>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04" name="Google Shape;104;p49"/>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105" name="Google Shape;105;p49"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6"/>
        <p:cNvGrpSpPr/>
        <p:nvPr/>
      </p:nvGrpSpPr>
      <p:grpSpPr>
        <a:xfrm>
          <a:off x="0" y="0"/>
          <a:ext cx="0" cy="0"/>
          <a:chOff x="0" y="0"/>
          <a:chExt cx="0" cy="0"/>
        </a:xfrm>
      </p:grpSpPr>
      <p:sp>
        <p:nvSpPr>
          <p:cNvPr id="107" name="Google Shape;107;p5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5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9" name="Google Shape;109;p5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5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5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2"/>
        <p:cNvGrpSpPr/>
        <p:nvPr/>
      </p:nvGrpSpPr>
      <p:grpSpPr>
        <a:xfrm>
          <a:off x="0" y="0"/>
          <a:ext cx="0" cy="0"/>
          <a:chOff x="0" y="0"/>
          <a:chExt cx="0" cy="0"/>
        </a:xfrm>
      </p:grpSpPr>
      <p:sp>
        <p:nvSpPr>
          <p:cNvPr id="113" name="Google Shape;113;p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5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5" name="Google Shape;115;p5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5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5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8"/>
        <p:cNvGrpSpPr/>
        <p:nvPr/>
      </p:nvGrpSpPr>
      <p:grpSpPr>
        <a:xfrm>
          <a:off x="0" y="0"/>
          <a:ext cx="0" cy="0"/>
          <a:chOff x="0" y="0"/>
          <a:chExt cx="0" cy="0"/>
        </a:xfrm>
      </p:grpSpPr>
      <p:sp>
        <p:nvSpPr>
          <p:cNvPr id="119" name="Google Shape;119;p57"/>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57"/>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1" name="Google Shape;121;p5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5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5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4"/>
        <p:cNvGrpSpPr/>
        <p:nvPr/>
      </p:nvGrpSpPr>
      <p:grpSpPr>
        <a:xfrm>
          <a:off x="0" y="0"/>
          <a:ext cx="0" cy="0"/>
          <a:chOff x="0" y="0"/>
          <a:chExt cx="0" cy="0"/>
        </a:xfrm>
      </p:grpSpPr>
      <p:sp>
        <p:nvSpPr>
          <p:cNvPr id="125" name="Google Shape;125;p5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58"/>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58"/>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5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5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5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1"/>
        <p:cNvGrpSpPr/>
        <p:nvPr/>
      </p:nvGrpSpPr>
      <p:grpSpPr>
        <a:xfrm>
          <a:off x="0" y="0"/>
          <a:ext cx="0" cy="0"/>
          <a:chOff x="0" y="0"/>
          <a:chExt cx="0" cy="0"/>
        </a:xfrm>
      </p:grpSpPr>
      <p:sp>
        <p:nvSpPr>
          <p:cNvPr id="132" name="Google Shape;132;p5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5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4" name="Google Shape;134;p5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5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6" name="Google Shape;136;p5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5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5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5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p:cSld name="Content">
    <p:bg>
      <p:bgPr>
        <a:solidFill>
          <a:srgbClr val="F5F8FA"/>
        </a:solidFill>
        <a:effectLst/>
      </p:bgPr>
    </p:bg>
    <p:spTree>
      <p:nvGrpSpPr>
        <p:cNvPr id="1" name="Shape 17"/>
        <p:cNvGrpSpPr/>
        <p:nvPr/>
      </p:nvGrpSpPr>
      <p:grpSpPr>
        <a:xfrm>
          <a:off x="0" y="0"/>
          <a:ext cx="0" cy="0"/>
          <a:chOff x="0" y="0"/>
          <a:chExt cx="0" cy="0"/>
        </a:xfrm>
      </p:grpSpPr>
      <p:sp>
        <p:nvSpPr>
          <p:cNvPr id="18" name="Google Shape;18;p52"/>
          <p:cNvSpPr txBox="1">
            <a:spLocks noGrp="1"/>
          </p:cNvSpPr>
          <p:nvPr>
            <p:ph type="body" idx="1"/>
          </p:nvPr>
        </p:nvSpPr>
        <p:spPr>
          <a:xfrm>
            <a:off x="1007390" y="2076773"/>
            <a:ext cx="9236990" cy="342512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55600" algn="l">
              <a:lnSpc>
                <a:spcPct val="90000"/>
              </a:lnSpc>
              <a:spcBef>
                <a:spcPts val="500"/>
              </a:spcBef>
              <a:spcAft>
                <a:spcPts val="0"/>
              </a:spcAft>
              <a:buClr>
                <a:schemeClr val="dk1"/>
              </a:buClr>
              <a:buSzPts val="2000"/>
              <a:buChar char="•"/>
              <a:defRPr sz="2000"/>
            </a:lvl2pPr>
            <a:lvl3pPr marL="1371600" lvl="2" indent="-228600" algn="l">
              <a:lnSpc>
                <a:spcPct val="90000"/>
              </a:lnSpc>
              <a:spcBef>
                <a:spcPts val="500"/>
              </a:spcBef>
              <a:spcAft>
                <a:spcPts val="0"/>
              </a:spcAft>
              <a:buClr>
                <a:schemeClr val="dk1"/>
              </a:buClr>
              <a:buSzPts val="2000"/>
              <a:buNone/>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52"/>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0" name="Google Shape;20;p52"/>
          <p:cNvCxnSpPr/>
          <p:nvPr/>
        </p:nvCxnSpPr>
        <p:spPr>
          <a:xfrm rot="10800000">
            <a:off x="1290233" y="6642754"/>
            <a:ext cx="10901767" cy="0"/>
          </a:xfrm>
          <a:prstGeom prst="straightConnector1">
            <a:avLst/>
          </a:prstGeom>
          <a:noFill/>
          <a:ln w="12700" cap="flat" cmpd="sng">
            <a:solidFill>
              <a:srgbClr val="3E3E3E"/>
            </a:solidFill>
            <a:prstDash val="solid"/>
            <a:miter lim="800000"/>
            <a:headEnd type="none" w="sm" len="sm"/>
            <a:tailEnd type="none" w="sm" len="sm"/>
          </a:ln>
        </p:spPr>
      </p:cxnSp>
      <p:pic>
        <p:nvPicPr>
          <p:cNvPr id="21" name="Google Shape;21;p52"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0"/>
        <p:cNvGrpSpPr/>
        <p:nvPr/>
      </p:nvGrpSpPr>
      <p:grpSpPr>
        <a:xfrm>
          <a:off x="0" y="0"/>
          <a:ext cx="0" cy="0"/>
          <a:chOff x="0" y="0"/>
          <a:chExt cx="0" cy="0"/>
        </a:xfrm>
      </p:grpSpPr>
      <p:sp>
        <p:nvSpPr>
          <p:cNvPr id="141" name="Google Shape;141;p6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6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3" name="Google Shape;143;p6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6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5"/>
        <p:cNvGrpSpPr/>
        <p:nvPr/>
      </p:nvGrpSpPr>
      <p:grpSpPr>
        <a:xfrm>
          <a:off x="0" y="0"/>
          <a:ext cx="0" cy="0"/>
          <a:chOff x="0" y="0"/>
          <a:chExt cx="0" cy="0"/>
        </a:xfrm>
      </p:grpSpPr>
      <p:sp>
        <p:nvSpPr>
          <p:cNvPr id="146" name="Google Shape;146;p6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6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6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9"/>
        <p:cNvGrpSpPr/>
        <p:nvPr/>
      </p:nvGrpSpPr>
      <p:grpSpPr>
        <a:xfrm>
          <a:off x="0" y="0"/>
          <a:ext cx="0" cy="0"/>
          <a:chOff x="0" y="0"/>
          <a:chExt cx="0" cy="0"/>
        </a:xfrm>
      </p:grpSpPr>
      <p:sp>
        <p:nvSpPr>
          <p:cNvPr id="150" name="Google Shape;150;p6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6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2" name="Google Shape;152;p6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3" name="Google Shape;153;p6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6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5" name="Google Shape;155;p6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6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8" name="Google Shape;158;p63"/>
          <p:cNvSpPr>
            <a:spLocks noGrp="1"/>
          </p:cNvSpPr>
          <p:nvPr>
            <p:ph type="pic" idx="2"/>
          </p:nvPr>
        </p:nvSpPr>
        <p:spPr>
          <a:xfrm>
            <a:off x="5183188" y="987425"/>
            <a:ext cx="6172200" cy="4873500"/>
          </a:xfrm>
          <a:prstGeom prst="rect">
            <a:avLst/>
          </a:prstGeom>
          <a:noFill/>
          <a:ln>
            <a:noFill/>
          </a:ln>
        </p:spPr>
      </p:sp>
      <p:sp>
        <p:nvSpPr>
          <p:cNvPr id="159" name="Google Shape;159;p63"/>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0" name="Google Shape;160;p6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1" name="Google Shape;161;p6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2" name="Google Shape;162;p6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3"/>
        <p:cNvGrpSpPr/>
        <p:nvPr/>
      </p:nvGrpSpPr>
      <p:grpSpPr>
        <a:xfrm>
          <a:off x="0" y="0"/>
          <a:ext cx="0" cy="0"/>
          <a:chOff x="0" y="0"/>
          <a:chExt cx="0" cy="0"/>
        </a:xfrm>
      </p:grpSpPr>
      <p:sp>
        <p:nvSpPr>
          <p:cNvPr id="164" name="Google Shape;164;p6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5" name="Google Shape;165;p64"/>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6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7" name="Google Shape;167;p6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8" name="Google Shape;168;p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9"/>
        <p:cNvGrpSpPr/>
        <p:nvPr/>
      </p:nvGrpSpPr>
      <p:grpSpPr>
        <a:xfrm>
          <a:off x="0" y="0"/>
          <a:ext cx="0" cy="0"/>
          <a:chOff x="0" y="0"/>
          <a:chExt cx="0" cy="0"/>
        </a:xfrm>
      </p:grpSpPr>
      <p:sp>
        <p:nvSpPr>
          <p:cNvPr id="170" name="Google Shape;170;p65"/>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1" name="Google Shape;171;p65"/>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6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3" name="Google Shape;173;p6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6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Agenda">
  <p:cSld name="2_Agenda">
    <p:bg>
      <p:bgPr>
        <a:solidFill>
          <a:srgbClr val="F5F8FA"/>
        </a:solidFill>
        <a:effectLst/>
      </p:bgPr>
    </p:bg>
    <p:spTree>
      <p:nvGrpSpPr>
        <p:cNvPr id="1" name="Shape 175"/>
        <p:cNvGrpSpPr/>
        <p:nvPr/>
      </p:nvGrpSpPr>
      <p:grpSpPr>
        <a:xfrm>
          <a:off x="0" y="0"/>
          <a:ext cx="0" cy="0"/>
          <a:chOff x="0" y="0"/>
          <a:chExt cx="0" cy="0"/>
        </a:xfrm>
      </p:grpSpPr>
      <p:pic>
        <p:nvPicPr>
          <p:cNvPr id="176" name="Google Shape;176;p66"/>
          <p:cNvPicPr preferRelativeResize="0"/>
          <p:nvPr/>
        </p:nvPicPr>
        <p:blipFill rotWithShape="1">
          <a:blip r:embed="rId2">
            <a:alphaModFix/>
          </a:blip>
          <a:srcRect/>
          <a:stretch/>
        </p:blipFill>
        <p:spPr>
          <a:xfrm>
            <a:off x="-4334480" y="-5119351"/>
            <a:ext cx="11171655" cy="11171655"/>
          </a:xfrm>
          <a:prstGeom prst="rect">
            <a:avLst/>
          </a:prstGeom>
          <a:noFill/>
          <a:ln>
            <a:noFill/>
          </a:ln>
        </p:spPr>
      </p:pic>
      <p:sp>
        <p:nvSpPr>
          <p:cNvPr id="177" name="Google Shape;177;p66"/>
          <p:cNvSpPr txBox="1">
            <a:spLocks noGrp="1"/>
          </p:cNvSpPr>
          <p:nvPr>
            <p:ph type="body" idx="1"/>
          </p:nvPr>
        </p:nvSpPr>
        <p:spPr>
          <a:xfrm>
            <a:off x="6096000" y="1959238"/>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 name="Google Shape;178;p66"/>
          <p:cNvSpPr txBox="1">
            <a:spLocks noGrp="1"/>
          </p:cNvSpPr>
          <p:nvPr>
            <p:ph type="subTitle" idx="2"/>
          </p:nvPr>
        </p:nvSpPr>
        <p:spPr>
          <a:xfrm>
            <a:off x="242736" y="3164668"/>
            <a:ext cx="5181600" cy="5286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3600"/>
              <a:buNone/>
              <a:defRPr sz="3600" b="1">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9" name="Google Shape;179;p66"/>
          <p:cNvSpPr txBox="1">
            <a:spLocks noGrp="1"/>
          </p:cNvSpPr>
          <p:nvPr>
            <p:ph type="body" idx="3"/>
          </p:nvPr>
        </p:nvSpPr>
        <p:spPr>
          <a:xfrm>
            <a:off x="6096000" y="2829403"/>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66"/>
          <p:cNvSpPr txBox="1">
            <a:spLocks noGrp="1"/>
          </p:cNvSpPr>
          <p:nvPr>
            <p:ph type="body" idx="4"/>
          </p:nvPr>
        </p:nvSpPr>
        <p:spPr>
          <a:xfrm>
            <a:off x="6096000" y="3693331"/>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66"/>
          <p:cNvSpPr txBox="1">
            <a:spLocks noGrp="1"/>
          </p:cNvSpPr>
          <p:nvPr>
            <p:ph type="body" idx="5"/>
          </p:nvPr>
        </p:nvSpPr>
        <p:spPr>
          <a:xfrm>
            <a:off x="6096000" y="4557259"/>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2" name="Google Shape;182;p66"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1">
  <p:cSld name="Section Header 1">
    <p:bg>
      <p:bgPr>
        <a:solidFill>
          <a:srgbClr val="3E3E3E"/>
        </a:solidFill>
        <a:effectLst/>
      </p:bgPr>
    </p:bg>
    <p:spTree>
      <p:nvGrpSpPr>
        <p:cNvPr id="1" name="Shape 183"/>
        <p:cNvGrpSpPr/>
        <p:nvPr/>
      </p:nvGrpSpPr>
      <p:grpSpPr>
        <a:xfrm>
          <a:off x="0" y="0"/>
          <a:ext cx="0" cy="0"/>
          <a:chOff x="0" y="0"/>
          <a:chExt cx="0" cy="0"/>
        </a:xfrm>
      </p:grpSpPr>
      <p:pic>
        <p:nvPicPr>
          <p:cNvPr id="184" name="Google Shape;184;p67" descr="A picture containing text&#10;&#10;Description automatically generated"/>
          <p:cNvPicPr preferRelativeResize="0"/>
          <p:nvPr/>
        </p:nvPicPr>
        <p:blipFill rotWithShape="1">
          <a:blip r:embed="rId2">
            <a:alphaModFix/>
          </a:blip>
          <a:srcRect/>
          <a:stretch/>
        </p:blipFill>
        <p:spPr>
          <a:xfrm>
            <a:off x="-375837" y="1334357"/>
            <a:ext cx="12567836" cy="4189279"/>
          </a:xfrm>
          <a:prstGeom prst="rect">
            <a:avLst/>
          </a:prstGeom>
          <a:noFill/>
          <a:ln>
            <a:noFill/>
          </a:ln>
        </p:spPr>
      </p:pic>
      <p:sp>
        <p:nvSpPr>
          <p:cNvPr id="185" name="Google Shape;185;p67"/>
          <p:cNvSpPr txBox="1">
            <a:spLocks noGrp="1"/>
          </p:cNvSpPr>
          <p:nvPr>
            <p:ph type="subTitle" idx="1"/>
          </p:nvPr>
        </p:nvSpPr>
        <p:spPr>
          <a:xfrm>
            <a:off x="2790124" y="3162020"/>
            <a:ext cx="6611700" cy="5340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3600"/>
              <a:buNone/>
              <a:defRPr sz="3600" b="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6" name="Google Shape;186;p67" descr="A black and white logo&#10;&#10;Description automatically generated with low confidence"/>
          <p:cNvPicPr preferRelativeResize="0"/>
          <p:nvPr/>
        </p:nvPicPr>
        <p:blipFill rotWithShape="1">
          <a:blip r:embed="rId3">
            <a:alphaModFix/>
          </a:blip>
          <a:srcRect/>
          <a:stretch/>
        </p:blipFill>
        <p:spPr>
          <a:xfrm>
            <a:off x="263057" y="6291264"/>
            <a:ext cx="899319" cy="36698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pact Statement Slide">
  <p:cSld name="Impact Statement Slide">
    <p:bg>
      <p:bgPr>
        <a:solidFill>
          <a:srgbClr val="3E3E3E"/>
        </a:solidFill>
        <a:effectLst/>
      </p:bgPr>
    </p:bg>
    <p:spTree>
      <p:nvGrpSpPr>
        <p:cNvPr id="1" name="Shape 187"/>
        <p:cNvGrpSpPr/>
        <p:nvPr/>
      </p:nvGrpSpPr>
      <p:grpSpPr>
        <a:xfrm>
          <a:off x="0" y="0"/>
          <a:ext cx="0" cy="0"/>
          <a:chOff x="0" y="0"/>
          <a:chExt cx="0" cy="0"/>
        </a:xfrm>
      </p:grpSpPr>
      <p:sp>
        <p:nvSpPr>
          <p:cNvPr id="188" name="Google Shape;188;p68"/>
          <p:cNvSpPr txBox="1">
            <a:spLocks noGrp="1"/>
          </p:cNvSpPr>
          <p:nvPr>
            <p:ph type="subTitle" idx="1"/>
          </p:nvPr>
        </p:nvSpPr>
        <p:spPr>
          <a:xfrm>
            <a:off x="6339236" y="2369395"/>
            <a:ext cx="4928100" cy="2119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3600"/>
              <a:buNone/>
              <a:defRPr sz="3600" b="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9" name="Google Shape;189;p68" descr="Logo, icon&#10;&#10;Description automatically generated"/>
          <p:cNvPicPr preferRelativeResize="0"/>
          <p:nvPr/>
        </p:nvPicPr>
        <p:blipFill rotWithShape="1">
          <a:blip r:embed="rId2">
            <a:alphaModFix/>
          </a:blip>
          <a:srcRect/>
          <a:stretch/>
        </p:blipFill>
        <p:spPr>
          <a:xfrm>
            <a:off x="263056" y="6291264"/>
            <a:ext cx="899319" cy="366987"/>
          </a:xfrm>
          <a:prstGeom prst="rect">
            <a:avLst/>
          </a:prstGeom>
          <a:noFill/>
          <a:ln>
            <a:noFill/>
          </a:ln>
        </p:spPr>
      </p:pic>
      <p:pic>
        <p:nvPicPr>
          <p:cNvPr id="190" name="Google Shape;190;p68"/>
          <p:cNvPicPr preferRelativeResize="0"/>
          <p:nvPr/>
        </p:nvPicPr>
        <p:blipFill rotWithShape="1">
          <a:blip r:embed="rId3">
            <a:alphaModFix/>
          </a:blip>
          <a:srcRect/>
          <a:stretch/>
        </p:blipFill>
        <p:spPr>
          <a:xfrm rot="10800000">
            <a:off x="-2083123" y="2369396"/>
            <a:ext cx="11460803" cy="1146080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genda">
  <p:cSld name="Agenda">
    <p:bg>
      <p:bgPr>
        <a:solidFill>
          <a:srgbClr val="F5F8FA"/>
        </a:solidFill>
        <a:effectLst/>
      </p:bgPr>
    </p:bg>
    <p:spTree>
      <p:nvGrpSpPr>
        <p:cNvPr id="1" name="Shape 191"/>
        <p:cNvGrpSpPr/>
        <p:nvPr/>
      </p:nvGrpSpPr>
      <p:grpSpPr>
        <a:xfrm>
          <a:off x="0" y="0"/>
          <a:ext cx="0" cy="0"/>
          <a:chOff x="0" y="0"/>
          <a:chExt cx="0" cy="0"/>
        </a:xfrm>
      </p:grpSpPr>
      <p:pic>
        <p:nvPicPr>
          <p:cNvPr id="192" name="Google Shape;192;p69" descr="A picture containing text&#10;&#10;Description automatically generated"/>
          <p:cNvPicPr preferRelativeResize="0"/>
          <p:nvPr/>
        </p:nvPicPr>
        <p:blipFill rotWithShape="1">
          <a:blip r:embed="rId2">
            <a:alphaModFix/>
          </a:blip>
          <a:srcRect/>
          <a:stretch/>
        </p:blipFill>
        <p:spPr>
          <a:xfrm>
            <a:off x="337428" y="1735734"/>
            <a:ext cx="11722136" cy="3915194"/>
          </a:xfrm>
          <a:prstGeom prst="rect">
            <a:avLst/>
          </a:prstGeom>
          <a:noFill/>
          <a:ln>
            <a:noFill/>
          </a:ln>
        </p:spPr>
      </p:pic>
      <p:sp>
        <p:nvSpPr>
          <p:cNvPr id="193" name="Google Shape;193;p69"/>
          <p:cNvSpPr txBox="1">
            <a:spLocks noGrp="1"/>
          </p:cNvSpPr>
          <p:nvPr>
            <p:ph type="body" idx="1"/>
          </p:nvPr>
        </p:nvSpPr>
        <p:spPr>
          <a:xfrm>
            <a:off x="3505199" y="2294503"/>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69"/>
          <p:cNvSpPr txBox="1">
            <a:spLocks noGrp="1"/>
          </p:cNvSpPr>
          <p:nvPr>
            <p:ph type="subTitle" idx="2"/>
          </p:nvPr>
        </p:nvSpPr>
        <p:spPr>
          <a:xfrm>
            <a:off x="3505199" y="1404129"/>
            <a:ext cx="5181600" cy="528600"/>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3600"/>
              <a:buNone/>
              <a:defRPr sz="3600" b="1">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5" name="Google Shape;195;p69"/>
          <p:cNvSpPr txBox="1">
            <a:spLocks noGrp="1"/>
          </p:cNvSpPr>
          <p:nvPr>
            <p:ph type="body" idx="3"/>
          </p:nvPr>
        </p:nvSpPr>
        <p:spPr>
          <a:xfrm>
            <a:off x="3505199" y="3164668"/>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 name="Google Shape;196;p69"/>
          <p:cNvSpPr txBox="1">
            <a:spLocks noGrp="1"/>
          </p:cNvSpPr>
          <p:nvPr>
            <p:ph type="body" idx="4"/>
          </p:nvPr>
        </p:nvSpPr>
        <p:spPr>
          <a:xfrm>
            <a:off x="3505199" y="4028596"/>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 name="Google Shape;197;p69"/>
          <p:cNvSpPr txBox="1">
            <a:spLocks noGrp="1"/>
          </p:cNvSpPr>
          <p:nvPr>
            <p:ph type="body" idx="5"/>
          </p:nvPr>
        </p:nvSpPr>
        <p:spPr>
          <a:xfrm>
            <a:off x="3505199" y="4892524"/>
            <a:ext cx="5181600" cy="5286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8" name="Google Shape;198;p69"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bg>
      <p:bgPr>
        <a:solidFill>
          <a:srgbClr val="F5F8FA"/>
        </a:solidFill>
        <a:effectLst/>
      </p:bgPr>
    </p:bg>
    <p:spTree>
      <p:nvGrpSpPr>
        <p:cNvPr id="1" name="Shape 22"/>
        <p:cNvGrpSpPr/>
        <p:nvPr/>
      </p:nvGrpSpPr>
      <p:grpSpPr>
        <a:xfrm>
          <a:off x="0" y="0"/>
          <a:ext cx="0" cy="0"/>
          <a:chOff x="0" y="0"/>
          <a:chExt cx="0" cy="0"/>
        </a:xfrm>
      </p:grpSpPr>
      <p:pic>
        <p:nvPicPr>
          <p:cNvPr id="23" name="Google Shape;23;p53" descr="A picture containing text&#10;&#10;Description automatically generated"/>
          <p:cNvPicPr preferRelativeResize="0"/>
          <p:nvPr/>
        </p:nvPicPr>
        <p:blipFill rotWithShape="1">
          <a:blip r:embed="rId2">
            <a:alphaModFix/>
          </a:blip>
          <a:srcRect/>
          <a:stretch/>
        </p:blipFill>
        <p:spPr>
          <a:xfrm>
            <a:off x="337428" y="1735734"/>
            <a:ext cx="11722137" cy="3915193"/>
          </a:xfrm>
          <a:prstGeom prst="rect">
            <a:avLst/>
          </a:prstGeom>
          <a:noFill/>
          <a:ln>
            <a:noFill/>
          </a:ln>
        </p:spPr>
      </p:pic>
      <p:sp>
        <p:nvSpPr>
          <p:cNvPr id="24" name="Google Shape;24;p53"/>
          <p:cNvSpPr txBox="1">
            <a:spLocks noGrp="1"/>
          </p:cNvSpPr>
          <p:nvPr>
            <p:ph type="body" idx="1"/>
          </p:nvPr>
        </p:nvSpPr>
        <p:spPr>
          <a:xfrm>
            <a:off x="3505199" y="2294503"/>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53"/>
          <p:cNvSpPr txBox="1">
            <a:spLocks noGrp="1"/>
          </p:cNvSpPr>
          <p:nvPr>
            <p:ph type="subTitle" idx="2"/>
          </p:nvPr>
        </p:nvSpPr>
        <p:spPr>
          <a:xfrm>
            <a:off x="3505199" y="1404129"/>
            <a:ext cx="5181600" cy="528663"/>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3600"/>
              <a:buNone/>
              <a:defRPr sz="3600" b="1">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53"/>
          <p:cNvSpPr txBox="1">
            <a:spLocks noGrp="1"/>
          </p:cNvSpPr>
          <p:nvPr>
            <p:ph type="body" idx="3"/>
          </p:nvPr>
        </p:nvSpPr>
        <p:spPr>
          <a:xfrm>
            <a:off x="3505199" y="3164668"/>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53"/>
          <p:cNvSpPr txBox="1">
            <a:spLocks noGrp="1"/>
          </p:cNvSpPr>
          <p:nvPr>
            <p:ph type="body" idx="4"/>
          </p:nvPr>
        </p:nvSpPr>
        <p:spPr>
          <a:xfrm>
            <a:off x="3505199" y="4028596"/>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53"/>
          <p:cNvSpPr txBox="1">
            <a:spLocks noGrp="1"/>
          </p:cNvSpPr>
          <p:nvPr>
            <p:ph type="body" idx="5"/>
          </p:nvPr>
        </p:nvSpPr>
        <p:spPr>
          <a:xfrm>
            <a:off x="3505199" y="4892524"/>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 name="Google Shape;29;p53"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pact Statement Slide_3">
  <p:cSld name="Impact Statement Slide_3">
    <p:bg>
      <p:bgPr>
        <a:solidFill>
          <a:srgbClr val="F5F8FA"/>
        </a:solidFill>
        <a:effectLst/>
      </p:bgPr>
    </p:bg>
    <p:spTree>
      <p:nvGrpSpPr>
        <p:cNvPr id="1" name="Shape 199"/>
        <p:cNvGrpSpPr/>
        <p:nvPr/>
      </p:nvGrpSpPr>
      <p:grpSpPr>
        <a:xfrm>
          <a:off x="0" y="0"/>
          <a:ext cx="0" cy="0"/>
          <a:chOff x="0" y="0"/>
          <a:chExt cx="0" cy="0"/>
        </a:xfrm>
      </p:grpSpPr>
      <p:sp>
        <p:nvSpPr>
          <p:cNvPr id="200" name="Google Shape;200;p70"/>
          <p:cNvSpPr txBox="1">
            <a:spLocks noGrp="1"/>
          </p:cNvSpPr>
          <p:nvPr>
            <p:ph type="subTitle" idx="1"/>
          </p:nvPr>
        </p:nvSpPr>
        <p:spPr>
          <a:xfrm>
            <a:off x="6405967" y="2383048"/>
            <a:ext cx="4928100" cy="21192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3E3E3E"/>
              </a:buClr>
              <a:buSzPts val="3600"/>
              <a:buNone/>
              <a:defRPr sz="3600" b="1">
                <a:solidFill>
                  <a:srgbClr val="3E3E3E"/>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1" name="Google Shape;201;p70"/>
          <p:cNvPicPr preferRelativeResize="0"/>
          <p:nvPr/>
        </p:nvPicPr>
        <p:blipFill rotWithShape="1">
          <a:blip r:embed="rId2">
            <a:alphaModFix/>
          </a:blip>
          <a:srcRect/>
          <a:stretch/>
        </p:blipFill>
        <p:spPr>
          <a:xfrm rot="10800000">
            <a:off x="-2083123" y="2369396"/>
            <a:ext cx="11460803" cy="1146080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 and content">
  <p:cSld name="Image and content">
    <p:bg>
      <p:bgPr>
        <a:solidFill>
          <a:srgbClr val="F5F8FA"/>
        </a:solidFill>
        <a:effectLst/>
      </p:bgPr>
    </p:bg>
    <p:spTree>
      <p:nvGrpSpPr>
        <p:cNvPr id="1" name="Shape 202"/>
        <p:cNvGrpSpPr/>
        <p:nvPr/>
      </p:nvGrpSpPr>
      <p:grpSpPr>
        <a:xfrm>
          <a:off x="0" y="0"/>
          <a:ext cx="0" cy="0"/>
          <a:chOff x="0" y="0"/>
          <a:chExt cx="0" cy="0"/>
        </a:xfrm>
      </p:grpSpPr>
      <p:sp>
        <p:nvSpPr>
          <p:cNvPr id="203" name="Google Shape;203;p71"/>
          <p:cNvSpPr txBox="1">
            <a:spLocks noGrp="1"/>
          </p:cNvSpPr>
          <p:nvPr>
            <p:ph type="body" idx="1"/>
          </p:nvPr>
        </p:nvSpPr>
        <p:spPr>
          <a:xfrm>
            <a:off x="1007391" y="2076773"/>
            <a:ext cx="44481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 name="Google Shape;204;p71"/>
          <p:cNvSpPr txBox="1">
            <a:spLocks noGrp="1"/>
          </p:cNvSpPr>
          <p:nvPr>
            <p:ph type="subTitle" idx="2"/>
          </p:nvPr>
        </p:nvSpPr>
        <p:spPr>
          <a:xfrm>
            <a:off x="1007391" y="1083370"/>
            <a:ext cx="44481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05" name="Google Shape;205;p71"/>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sp>
        <p:nvSpPr>
          <p:cNvPr id="206" name="Google Shape;206;p71"/>
          <p:cNvSpPr>
            <a:spLocks noGrp="1"/>
          </p:cNvSpPr>
          <p:nvPr>
            <p:ph type="clipArt" idx="3"/>
          </p:nvPr>
        </p:nvSpPr>
        <p:spPr>
          <a:xfrm>
            <a:off x="6096000" y="0"/>
            <a:ext cx="6096000" cy="6858000"/>
          </a:xfrm>
          <a:prstGeom prst="rect">
            <a:avLst/>
          </a:prstGeom>
          <a:noFill/>
          <a:ln>
            <a:noFill/>
          </a:ln>
        </p:spPr>
      </p:sp>
      <p:pic>
        <p:nvPicPr>
          <p:cNvPr id="207" name="Google Shape;207;p71"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Image and content">
  <p:cSld name="1_Image and content">
    <p:bg>
      <p:bgPr>
        <a:solidFill>
          <a:srgbClr val="F5F8FA"/>
        </a:solidFill>
        <a:effectLst/>
      </p:bgPr>
    </p:bg>
    <p:spTree>
      <p:nvGrpSpPr>
        <p:cNvPr id="1" name="Shape 208"/>
        <p:cNvGrpSpPr/>
        <p:nvPr/>
      </p:nvGrpSpPr>
      <p:grpSpPr>
        <a:xfrm>
          <a:off x="0" y="0"/>
          <a:ext cx="0" cy="0"/>
          <a:chOff x="0" y="0"/>
          <a:chExt cx="0" cy="0"/>
        </a:xfrm>
      </p:grpSpPr>
      <p:pic>
        <p:nvPicPr>
          <p:cNvPr id="209" name="Google Shape;209;p72"/>
          <p:cNvPicPr preferRelativeResize="0"/>
          <p:nvPr/>
        </p:nvPicPr>
        <p:blipFill rotWithShape="1">
          <a:blip r:embed="rId2">
            <a:alphaModFix/>
          </a:blip>
          <a:srcRect/>
          <a:stretch/>
        </p:blipFill>
        <p:spPr>
          <a:xfrm>
            <a:off x="-14202225" y="0"/>
            <a:ext cx="19829649" cy="6870116"/>
          </a:xfrm>
          <a:prstGeom prst="rect">
            <a:avLst/>
          </a:prstGeom>
          <a:noFill/>
          <a:ln>
            <a:noFill/>
          </a:ln>
        </p:spPr>
      </p:pic>
      <p:sp>
        <p:nvSpPr>
          <p:cNvPr id="210" name="Google Shape;210;p72"/>
          <p:cNvSpPr txBox="1">
            <a:spLocks noGrp="1"/>
          </p:cNvSpPr>
          <p:nvPr>
            <p:ph type="body" idx="1"/>
          </p:nvPr>
        </p:nvSpPr>
        <p:spPr>
          <a:xfrm>
            <a:off x="6962714" y="2158835"/>
            <a:ext cx="44481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72"/>
          <p:cNvSpPr txBox="1">
            <a:spLocks noGrp="1"/>
          </p:cNvSpPr>
          <p:nvPr>
            <p:ph type="subTitle" idx="2"/>
          </p:nvPr>
        </p:nvSpPr>
        <p:spPr>
          <a:xfrm>
            <a:off x="6962714" y="1165432"/>
            <a:ext cx="44481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12" name="Google Shape;212;p72"/>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213" name="Google Shape;213;p72"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lumns">
  <p:cSld name="Columns">
    <p:bg>
      <p:bgPr>
        <a:solidFill>
          <a:srgbClr val="F5F8FA"/>
        </a:solidFill>
        <a:effectLst/>
      </p:bgPr>
    </p:bg>
    <p:spTree>
      <p:nvGrpSpPr>
        <p:cNvPr id="1" name="Shape 214"/>
        <p:cNvGrpSpPr/>
        <p:nvPr/>
      </p:nvGrpSpPr>
      <p:grpSpPr>
        <a:xfrm>
          <a:off x="0" y="0"/>
          <a:ext cx="0" cy="0"/>
          <a:chOff x="0" y="0"/>
          <a:chExt cx="0" cy="0"/>
        </a:xfrm>
      </p:grpSpPr>
      <p:sp>
        <p:nvSpPr>
          <p:cNvPr id="215" name="Google Shape;215;p73"/>
          <p:cNvSpPr txBox="1">
            <a:spLocks noGrp="1"/>
          </p:cNvSpPr>
          <p:nvPr>
            <p:ph type="body" idx="1"/>
          </p:nvPr>
        </p:nvSpPr>
        <p:spPr>
          <a:xfrm>
            <a:off x="1007390" y="2076773"/>
            <a:ext cx="44325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 name="Google Shape;216;p73"/>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17" name="Google Shape;217;p73"/>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sp>
        <p:nvSpPr>
          <p:cNvPr id="218" name="Google Shape;218;p73"/>
          <p:cNvSpPr txBox="1">
            <a:spLocks noGrp="1"/>
          </p:cNvSpPr>
          <p:nvPr>
            <p:ph type="body" idx="3"/>
          </p:nvPr>
        </p:nvSpPr>
        <p:spPr>
          <a:xfrm>
            <a:off x="5811865" y="2076773"/>
            <a:ext cx="4432500" cy="3425100"/>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9" name="Google Shape;219;p73"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rgbClr val="3E3E3E"/>
        </a:solidFill>
        <a:effectLst/>
      </p:bgPr>
    </p:bg>
    <p:spTree>
      <p:nvGrpSpPr>
        <p:cNvPr id="1" name="Shape 220"/>
        <p:cNvGrpSpPr/>
        <p:nvPr/>
      </p:nvGrpSpPr>
      <p:grpSpPr>
        <a:xfrm>
          <a:off x="0" y="0"/>
          <a:ext cx="0" cy="0"/>
          <a:chOff x="0" y="0"/>
          <a:chExt cx="0" cy="0"/>
        </a:xfrm>
      </p:grpSpPr>
      <p:cxnSp>
        <p:nvCxnSpPr>
          <p:cNvPr id="221" name="Google Shape;221;p74"/>
          <p:cNvCxnSpPr/>
          <p:nvPr/>
        </p:nvCxnSpPr>
        <p:spPr>
          <a:xfrm rot="10800000">
            <a:off x="530883" y="5904855"/>
            <a:ext cx="4196100" cy="0"/>
          </a:xfrm>
          <a:prstGeom prst="straightConnector1">
            <a:avLst/>
          </a:prstGeom>
          <a:noFill/>
          <a:ln w="12700" cap="flat" cmpd="sng">
            <a:solidFill>
              <a:schemeClr val="lt1"/>
            </a:solidFill>
            <a:prstDash val="solid"/>
            <a:miter lim="800000"/>
            <a:headEnd type="none" w="sm" len="sm"/>
            <a:tailEnd type="none" w="sm" len="sm"/>
          </a:ln>
        </p:spPr>
      </p:cxnSp>
      <p:sp>
        <p:nvSpPr>
          <p:cNvPr id="222" name="Google Shape;222;p74"/>
          <p:cNvSpPr txBox="1">
            <a:spLocks noGrp="1"/>
          </p:cNvSpPr>
          <p:nvPr>
            <p:ph type="subTitle" idx="1"/>
          </p:nvPr>
        </p:nvSpPr>
        <p:spPr>
          <a:xfrm>
            <a:off x="546314" y="3721641"/>
            <a:ext cx="6197700" cy="787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b="0">
                <a:latin typeface="Arial"/>
                <a:ea typeface="Arial"/>
                <a:cs typeface="Arial"/>
                <a:sym typeface="Aria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223" name="Google Shape;223;p74"/>
          <p:cNvSpPr txBox="1">
            <a:spLocks noGrp="1"/>
          </p:cNvSpPr>
          <p:nvPr>
            <p:ph type="body" idx="2"/>
          </p:nvPr>
        </p:nvSpPr>
        <p:spPr>
          <a:xfrm>
            <a:off x="10380125" y="5455402"/>
            <a:ext cx="1571700" cy="3285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b="1">
                <a:latin typeface="Arial"/>
                <a:ea typeface="Arial"/>
                <a:cs typeface="Arial"/>
                <a:sym typeface="Arial"/>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224" name="Google Shape;224;p74" descr="Logo, icon&#10;&#10;Description automatically generated"/>
          <p:cNvPicPr preferRelativeResize="0"/>
          <p:nvPr/>
        </p:nvPicPr>
        <p:blipFill rotWithShape="1">
          <a:blip r:embed="rId2">
            <a:alphaModFix/>
          </a:blip>
          <a:srcRect/>
          <a:stretch/>
        </p:blipFill>
        <p:spPr>
          <a:xfrm>
            <a:off x="3275210" y="-2075233"/>
            <a:ext cx="9961288" cy="9961288"/>
          </a:xfrm>
          <a:prstGeom prst="rect">
            <a:avLst/>
          </a:prstGeom>
          <a:noFill/>
          <a:ln>
            <a:noFill/>
          </a:ln>
        </p:spPr>
      </p:pic>
      <p:pic>
        <p:nvPicPr>
          <p:cNvPr id="225" name="Google Shape;225;p74" descr="Logo&#10;&#10;Description automatically generated with low confidence"/>
          <p:cNvPicPr preferRelativeResize="0"/>
          <p:nvPr/>
        </p:nvPicPr>
        <p:blipFill rotWithShape="1">
          <a:blip r:embed="rId3">
            <a:alphaModFix/>
          </a:blip>
          <a:srcRect/>
          <a:stretch/>
        </p:blipFill>
        <p:spPr>
          <a:xfrm>
            <a:off x="601154" y="2102102"/>
            <a:ext cx="1954474" cy="117105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ntent">
  <p:cSld name="Content">
    <p:bg>
      <p:bgPr>
        <a:solidFill>
          <a:srgbClr val="F5F8FA"/>
        </a:solidFill>
        <a:effectLst/>
      </p:bgPr>
    </p:bg>
    <p:spTree>
      <p:nvGrpSpPr>
        <p:cNvPr id="1" name="Shape 232"/>
        <p:cNvGrpSpPr/>
        <p:nvPr/>
      </p:nvGrpSpPr>
      <p:grpSpPr>
        <a:xfrm>
          <a:off x="0" y="0"/>
          <a:ext cx="0" cy="0"/>
          <a:chOff x="0" y="0"/>
          <a:chExt cx="0" cy="0"/>
        </a:xfrm>
      </p:grpSpPr>
      <p:sp>
        <p:nvSpPr>
          <p:cNvPr id="233" name="Google Shape;233;p51"/>
          <p:cNvSpPr txBox="1">
            <a:spLocks noGrp="1"/>
          </p:cNvSpPr>
          <p:nvPr>
            <p:ph type="body" idx="1"/>
          </p:nvPr>
        </p:nvSpPr>
        <p:spPr>
          <a:xfrm>
            <a:off x="1007390" y="2076773"/>
            <a:ext cx="9236990" cy="3425126"/>
          </a:xfrm>
          <a:prstGeom prst="rect">
            <a:avLst/>
          </a:prstGeom>
          <a:noFill/>
          <a:ln>
            <a:noFill/>
          </a:ln>
        </p:spPr>
        <p:txBody>
          <a:bodyPr spcFirstLastPara="1" wrap="square" lIns="91425" tIns="45700" rIns="91425" bIns="45700" anchor="t" anchorCtr="0">
            <a:normAutofit/>
          </a:bodyPr>
          <a:lstStyle>
            <a:lvl1pPr marL="457200" lvl="0" indent="-396240" algn="l">
              <a:lnSpc>
                <a:spcPct val="100000"/>
              </a:lnSpc>
              <a:spcBef>
                <a:spcPts val="1000"/>
              </a:spcBef>
              <a:spcAft>
                <a:spcPts val="0"/>
              </a:spcAft>
              <a:buClr>
                <a:srgbClr val="C2B38A"/>
              </a:buClr>
              <a:buSzPts val="2640"/>
              <a:buFont typeface="Arial"/>
              <a:buChar char="•"/>
              <a:defRPr sz="2200">
                <a:latin typeface="Arial"/>
                <a:ea typeface="Arial"/>
                <a:cs typeface="Arial"/>
                <a:sym typeface="Arial"/>
              </a:defRPr>
            </a:lvl1pPr>
            <a:lvl2pPr marL="914400" lvl="1" indent="-355600" algn="l">
              <a:lnSpc>
                <a:spcPct val="100000"/>
              </a:lnSpc>
              <a:spcBef>
                <a:spcPts val="600"/>
              </a:spcBef>
              <a:spcAft>
                <a:spcPts val="0"/>
              </a:spcAft>
              <a:buClr>
                <a:srgbClr val="C2B38A"/>
              </a:buClr>
              <a:buSzPts val="2000"/>
              <a:buFont typeface="Courier New"/>
              <a:buChar char="o"/>
              <a:defRPr sz="2000">
                <a:latin typeface="Arial"/>
                <a:ea typeface="Arial"/>
                <a:cs typeface="Arial"/>
                <a:sym typeface="Arial"/>
              </a:defRPr>
            </a:lvl2pPr>
            <a:lvl3pPr marL="1371600" lvl="2" indent="-228600" algn="l">
              <a:lnSpc>
                <a:spcPct val="90000"/>
              </a:lnSpc>
              <a:spcBef>
                <a:spcPts val="500"/>
              </a:spcBef>
              <a:spcAft>
                <a:spcPts val="0"/>
              </a:spcAft>
              <a:buClr>
                <a:schemeClr val="dk1"/>
              </a:buClr>
              <a:buSzPts val="2000"/>
              <a:buNone/>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p51"/>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235" name="Google Shape;235;p51"/>
          <p:cNvCxnSpPr/>
          <p:nvPr/>
        </p:nvCxnSpPr>
        <p:spPr>
          <a:xfrm rot="10800000">
            <a:off x="1290233" y="6642754"/>
            <a:ext cx="10901767" cy="0"/>
          </a:xfrm>
          <a:prstGeom prst="straightConnector1">
            <a:avLst/>
          </a:prstGeom>
          <a:noFill/>
          <a:ln w="12700" cap="flat" cmpd="sng">
            <a:solidFill>
              <a:srgbClr val="3E3E3E"/>
            </a:solidFill>
            <a:prstDash val="solid"/>
            <a:miter lim="800000"/>
            <a:headEnd type="none" w="sm" len="sm"/>
            <a:tailEnd type="none" w="sm" len="sm"/>
          </a:ln>
        </p:spPr>
      </p:cxnSp>
      <p:pic>
        <p:nvPicPr>
          <p:cNvPr id="236" name="Google Shape;236;p51"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7"/>
        <p:cNvGrpSpPr/>
        <p:nvPr/>
      </p:nvGrpSpPr>
      <p:grpSpPr>
        <a:xfrm>
          <a:off x="0" y="0"/>
          <a:ext cx="0" cy="0"/>
          <a:chOff x="0" y="0"/>
          <a:chExt cx="0" cy="0"/>
        </a:xfrm>
      </p:grpSpPr>
      <p:sp>
        <p:nvSpPr>
          <p:cNvPr id="238" name="Google Shape;238;p75"/>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9" name="Google Shape;239;p75"/>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0" name="Google Shape;240;p75"/>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1"/>
        <p:cNvGrpSpPr/>
        <p:nvPr/>
      </p:nvGrpSpPr>
      <p:grpSpPr>
        <a:xfrm>
          <a:off x="0" y="0"/>
          <a:ext cx="0" cy="0"/>
          <a:chOff x="0" y="0"/>
          <a:chExt cx="0" cy="0"/>
        </a:xfrm>
      </p:grpSpPr>
      <p:sp>
        <p:nvSpPr>
          <p:cNvPr id="242" name="Google Shape;242;p76"/>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3" name="Google Shape;243;p76"/>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244" name="Google Shape;244;p76"/>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5" name="Google Shape;245;p76"/>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6" name="Google Shape;246;p76"/>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7"/>
        <p:cNvGrpSpPr/>
        <p:nvPr/>
      </p:nvGrpSpPr>
      <p:grpSpPr>
        <a:xfrm>
          <a:off x="0" y="0"/>
          <a:ext cx="0" cy="0"/>
          <a:chOff x="0" y="0"/>
          <a:chExt cx="0" cy="0"/>
        </a:xfrm>
      </p:grpSpPr>
      <p:sp>
        <p:nvSpPr>
          <p:cNvPr id="248" name="Google Shape;248;p77"/>
          <p:cNvSpPr txBox="1">
            <a:spLocks noGrp="1"/>
          </p:cNvSpPr>
          <p:nvPr>
            <p:ph type="title"/>
          </p:nvPr>
        </p:nvSpPr>
        <p:spPr>
          <a:xfrm>
            <a:off x="831851" y="1709737"/>
            <a:ext cx="10515600" cy="28528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60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9" name="Google Shape;249;p77"/>
          <p:cNvSpPr txBox="1">
            <a:spLocks noGrp="1"/>
          </p:cNvSpPr>
          <p:nvPr>
            <p:ph type="body" idx="1"/>
          </p:nvPr>
        </p:nvSpPr>
        <p:spPr>
          <a:xfrm>
            <a:off x="831851" y="4589463"/>
            <a:ext cx="10515600" cy="15004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1067"/>
              </a:spcBef>
              <a:spcAft>
                <a:spcPts val="0"/>
              </a:spcAft>
              <a:buClr>
                <a:srgbClr val="888888"/>
              </a:buClr>
              <a:buSzPts val="1800"/>
              <a:buNone/>
              <a:defRPr sz="2400">
                <a:solidFill>
                  <a:srgbClr val="888888"/>
                </a:solidFill>
              </a:defRPr>
            </a:lvl1pPr>
            <a:lvl2pPr marL="914400" lvl="1" indent="-228600" algn="l">
              <a:lnSpc>
                <a:spcPct val="90000"/>
              </a:lnSpc>
              <a:spcBef>
                <a:spcPts val="533"/>
              </a:spcBef>
              <a:spcAft>
                <a:spcPts val="0"/>
              </a:spcAft>
              <a:buClr>
                <a:srgbClr val="888888"/>
              </a:buClr>
              <a:buSzPts val="1500"/>
              <a:buNone/>
              <a:defRPr sz="2000">
                <a:solidFill>
                  <a:srgbClr val="888888"/>
                </a:solidFill>
              </a:defRPr>
            </a:lvl2pPr>
            <a:lvl3pPr marL="1371600" lvl="2" indent="-228600" algn="l">
              <a:lnSpc>
                <a:spcPct val="90000"/>
              </a:lnSpc>
              <a:spcBef>
                <a:spcPts val="533"/>
              </a:spcBef>
              <a:spcAft>
                <a:spcPts val="0"/>
              </a:spcAft>
              <a:buClr>
                <a:srgbClr val="888888"/>
              </a:buClr>
              <a:buSzPts val="1400"/>
              <a:buNone/>
              <a:defRPr sz="1867">
                <a:solidFill>
                  <a:srgbClr val="888888"/>
                </a:solidFill>
              </a:defRPr>
            </a:lvl3pPr>
            <a:lvl4pPr marL="1828800" lvl="3" indent="-228600" algn="l">
              <a:lnSpc>
                <a:spcPct val="90000"/>
              </a:lnSpc>
              <a:spcBef>
                <a:spcPts val="533"/>
              </a:spcBef>
              <a:spcAft>
                <a:spcPts val="0"/>
              </a:spcAft>
              <a:buClr>
                <a:srgbClr val="888888"/>
              </a:buClr>
              <a:buSzPts val="1200"/>
              <a:buNone/>
              <a:defRPr sz="1600">
                <a:solidFill>
                  <a:srgbClr val="888888"/>
                </a:solidFill>
              </a:defRPr>
            </a:lvl4pPr>
            <a:lvl5pPr marL="2286000" lvl="4" indent="-228600" algn="l">
              <a:lnSpc>
                <a:spcPct val="90000"/>
              </a:lnSpc>
              <a:spcBef>
                <a:spcPts val="533"/>
              </a:spcBef>
              <a:spcAft>
                <a:spcPts val="0"/>
              </a:spcAft>
              <a:buClr>
                <a:srgbClr val="888888"/>
              </a:buClr>
              <a:buSzPts val="1200"/>
              <a:buNone/>
              <a:defRPr sz="1600">
                <a:solidFill>
                  <a:srgbClr val="888888"/>
                </a:solidFill>
              </a:defRPr>
            </a:lvl5pPr>
            <a:lvl6pPr marL="2743200" lvl="5" indent="-228600" algn="l">
              <a:lnSpc>
                <a:spcPct val="90000"/>
              </a:lnSpc>
              <a:spcBef>
                <a:spcPts val="533"/>
              </a:spcBef>
              <a:spcAft>
                <a:spcPts val="0"/>
              </a:spcAft>
              <a:buClr>
                <a:srgbClr val="888888"/>
              </a:buClr>
              <a:buSzPts val="1200"/>
              <a:buNone/>
              <a:defRPr sz="1600">
                <a:solidFill>
                  <a:srgbClr val="888888"/>
                </a:solidFill>
              </a:defRPr>
            </a:lvl6pPr>
            <a:lvl7pPr marL="3200400" lvl="6" indent="-228600" algn="l">
              <a:lnSpc>
                <a:spcPct val="90000"/>
              </a:lnSpc>
              <a:spcBef>
                <a:spcPts val="533"/>
              </a:spcBef>
              <a:spcAft>
                <a:spcPts val="0"/>
              </a:spcAft>
              <a:buClr>
                <a:srgbClr val="888888"/>
              </a:buClr>
              <a:buSzPts val="1200"/>
              <a:buNone/>
              <a:defRPr sz="1600">
                <a:solidFill>
                  <a:srgbClr val="888888"/>
                </a:solidFill>
              </a:defRPr>
            </a:lvl7pPr>
            <a:lvl8pPr marL="3657600" lvl="7" indent="-228600" algn="l">
              <a:lnSpc>
                <a:spcPct val="90000"/>
              </a:lnSpc>
              <a:spcBef>
                <a:spcPts val="533"/>
              </a:spcBef>
              <a:spcAft>
                <a:spcPts val="0"/>
              </a:spcAft>
              <a:buClr>
                <a:srgbClr val="888888"/>
              </a:buClr>
              <a:buSzPts val="1200"/>
              <a:buNone/>
              <a:defRPr sz="1600">
                <a:solidFill>
                  <a:srgbClr val="888888"/>
                </a:solidFill>
              </a:defRPr>
            </a:lvl8pPr>
            <a:lvl9pPr marL="4114800" lvl="8" indent="-228600" algn="l">
              <a:lnSpc>
                <a:spcPct val="90000"/>
              </a:lnSpc>
              <a:spcBef>
                <a:spcPts val="533"/>
              </a:spcBef>
              <a:spcAft>
                <a:spcPts val="0"/>
              </a:spcAft>
              <a:buClr>
                <a:srgbClr val="888888"/>
              </a:buClr>
              <a:buSzPts val="1200"/>
              <a:buNone/>
              <a:defRPr sz="1600">
                <a:solidFill>
                  <a:srgbClr val="888888"/>
                </a:solidFill>
              </a:defRPr>
            </a:lvl9pPr>
          </a:lstStyle>
          <a:p>
            <a:endParaRPr/>
          </a:p>
        </p:txBody>
      </p:sp>
      <p:sp>
        <p:nvSpPr>
          <p:cNvPr id="250" name="Google Shape;250;p77"/>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1" name="Google Shape;251;p77"/>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2" name="Google Shape;252;p77"/>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53"/>
        <p:cNvGrpSpPr/>
        <p:nvPr/>
      </p:nvGrpSpPr>
      <p:grpSpPr>
        <a:xfrm>
          <a:off x="0" y="0"/>
          <a:ext cx="0" cy="0"/>
          <a:chOff x="0" y="0"/>
          <a:chExt cx="0" cy="0"/>
        </a:xfrm>
      </p:grpSpPr>
      <p:sp>
        <p:nvSpPr>
          <p:cNvPr id="254" name="Google Shape;254;p78"/>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p78"/>
          <p:cNvSpPr txBox="1">
            <a:spLocks noGrp="1"/>
          </p:cNvSpPr>
          <p:nvPr>
            <p:ph type="body" idx="1"/>
          </p:nvPr>
        </p:nvSpPr>
        <p:spPr>
          <a:xfrm>
            <a:off x="838200" y="1825625"/>
            <a:ext cx="5181600" cy="4351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256" name="Google Shape;256;p78"/>
          <p:cNvSpPr txBox="1">
            <a:spLocks noGrp="1"/>
          </p:cNvSpPr>
          <p:nvPr>
            <p:ph type="body" idx="2"/>
          </p:nvPr>
        </p:nvSpPr>
        <p:spPr>
          <a:xfrm>
            <a:off x="6172200" y="1825625"/>
            <a:ext cx="5181600" cy="4351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257" name="Google Shape;257;p78"/>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8" name="Google Shape;258;p78"/>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9" name="Google Shape;259;p78"/>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Agenda">
  <p:cSld name="2_Agenda">
    <p:bg>
      <p:bgPr>
        <a:solidFill>
          <a:srgbClr val="F5F8FA"/>
        </a:solidFill>
        <a:effectLst/>
      </p:bgPr>
    </p:bg>
    <p:spTree>
      <p:nvGrpSpPr>
        <p:cNvPr id="1" name="Shape 36"/>
        <p:cNvGrpSpPr/>
        <p:nvPr/>
      </p:nvGrpSpPr>
      <p:grpSpPr>
        <a:xfrm>
          <a:off x="0" y="0"/>
          <a:ext cx="0" cy="0"/>
          <a:chOff x="0" y="0"/>
          <a:chExt cx="0" cy="0"/>
        </a:xfrm>
      </p:grpSpPr>
      <p:pic>
        <p:nvPicPr>
          <p:cNvPr id="37" name="Google Shape;37;p17"/>
          <p:cNvPicPr preferRelativeResize="0"/>
          <p:nvPr/>
        </p:nvPicPr>
        <p:blipFill rotWithShape="1">
          <a:blip r:embed="rId2">
            <a:alphaModFix/>
          </a:blip>
          <a:srcRect/>
          <a:stretch/>
        </p:blipFill>
        <p:spPr>
          <a:xfrm>
            <a:off x="-4334480" y="-5119351"/>
            <a:ext cx="11171655" cy="11171655"/>
          </a:xfrm>
          <a:prstGeom prst="rect">
            <a:avLst/>
          </a:prstGeom>
          <a:noFill/>
          <a:ln>
            <a:noFill/>
          </a:ln>
        </p:spPr>
      </p:pic>
      <p:sp>
        <p:nvSpPr>
          <p:cNvPr id="38" name="Google Shape;38;p17"/>
          <p:cNvSpPr txBox="1">
            <a:spLocks noGrp="1"/>
          </p:cNvSpPr>
          <p:nvPr>
            <p:ph type="body" idx="1"/>
          </p:nvPr>
        </p:nvSpPr>
        <p:spPr>
          <a:xfrm>
            <a:off x="6096000" y="1959238"/>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7"/>
          <p:cNvSpPr txBox="1">
            <a:spLocks noGrp="1"/>
          </p:cNvSpPr>
          <p:nvPr>
            <p:ph type="subTitle" idx="2"/>
          </p:nvPr>
        </p:nvSpPr>
        <p:spPr>
          <a:xfrm>
            <a:off x="242736" y="3164668"/>
            <a:ext cx="5181600" cy="528663"/>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3600"/>
              <a:buNone/>
              <a:defRPr sz="3600" b="1">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0" name="Google Shape;40;p17"/>
          <p:cNvSpPr txBox="1">
            <a:spLocks noGrp="1"/>
          </p:cNvSpPr>
          <p:nvPr>
            <p:ph type="body" idx="3"/>
          </p:nvPr>
        </p:nvSpPr>
        <p:spPr>
          <a:xfrm>
            <a:off x="6096000" y="2829403"/>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7"/>
          <p:cNvSpPr txBox="1">
            <a:spLocks noGrp="1"/>
          </p:cNvSpPr>
          <p:nvPr>
            <p:ph type="body" idx="4"/>
          </p:nvPr>
        </p:nvSpPr>
        <p:spPr>
          <a:xfrm>
            <a:off x="6096000" y="3693331"/>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7"/>
          <p:cNvSpPr txBox="1">
            <a:spLocks noGrp="1"/>
          </p:cNvSpPr>
          <p:nvPr>
            <p:ph type="body" idx="5"/>
          </p:nvPr>
        </p:nvSpPr>
        <p:spPr>
          <a:xfrm>
            <a:off x="6096000" y="4557259"/>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3" name="Google Shape;43;p17"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0"/>
        <p:cNvGrpSpPr/>
        <p:nvPr/>
      </p:nvGrpSpPr>
      <p:grpSpPr>
        <a:xfrm>
          <a:off x="0" y="0"/>
          <a:ext cx="0" cy="0"/>
          <a:chOff x="0" y="0"/>
          <a:chExt cx="0" cy="0"/>
        </a:xfrm>
      </p:grpSpPr>
      <p:sp>
        <p:nvSpPr>
          <p:cNvPr id="261" name="Google Shape;261;p79"/>
          <p:cNvSpPr txBox="1">
            <a:spLocks noGrp="1"/>
          </p:cNvSpPr>
          <p:nvPr>
            <p:ph type="title"/>
          </p:nvPr>
        </p:nvSpPr>
        <p:spPr>
          <a:xfrm>
            <a:off x="839788" y="365125"/>
            <a:ext cx="10515600" cy="1325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2" name="Google Shape;262;p79"/>
          <p:cNvSpPr txBox="1">
            <a:spLocks noGrp="1"/>
          </p:cNvSpPr>
          <p:nvPr>
            <p:ph type="body" idx="1"/>
          </p:nvPr>
        </p:nvSpPr>
        <p:spPr>
          <a:xfrm>
            <a:off x="839788" y="1681163"/>
            <a:ext cx="5158000" cy="824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1067"/>
              </a:spcBef>
              <a:spcAft>
                <a:spcPts val="0"/>
              </a:spcAft>
              <a:buClr>
                <a:schemeClr val="dk1"/>
              </a:buClr>
              <a:buSzPts val="1800"/>
              <a:buNone/>
              <a:defRPr sz="2400" b="1"/>
            </a:lvl1pPr>
            <a:lvl2pPr marL="914400" lvl="1" indent="-228600" algn="l">
              <a:lnSpc>
                <a:spcPct val="90000"/>
              </a:lnSpc>
              <a:spcBef>
                <a:spcPts val="533"/>
              </a:spcBef>
              <a:spcAft>
                <a:spcPts val="0"/>
              </a:spcAft>
              <a:buClr>
                <a:schemeClr val="dk1"/>
              </a:buClr>
              <a:buSzPts val="1500"/>
              <a:buNone/>
              <a:defRPr sz="2000" b="1"/>
            </a:lvl2pPr>
            <a:lvl3pPr marL="1371600" lvl="2" indent="-228600" algn="l">
              <a:lnSpc>
                <a:spcPct val="90000"/>
              </a:lnSpc>
              <a:spcBef>
                <a:spcPts val="533"/>
              </a:spcBef>
              <a:spcAft>
                <a:spcPts val="0"/>
              </a:spcAft>
              <a:buClr>
                <a:schemeClr val="dk1"/>
              </a:buClr>
              <a:buSzPts val="1400"/>
              <a:buNone/>
              <a:defRPr sz="1867" b="1"/>
            </a:lvl3pPr>
            <a:lvl4pPr marL="1828800" lvl="3" indent="-228600" algn="l">
              <a:lnSpc>
                <a:spcPct val="90000"/>
              </a:lnSpc>
              <a:spcBef>
                <a:spcPts val="533"/>
              </a:spcBef>
              <a:spcAft>
                <a:spcPts val="0"/>
              </a:spcAft>
              <a:buClr>
                <a:schemeClr val="dk1"/>
              </a:buClr>
              <a:buSzPts val="1200"/>
              <a:buNone/>
              <a:defRPr sz="1600" b="1"/>
            </a:lvl4pPr>
            <a:lvl5pPr marL="2286000" lvl="4" indent="-228600" algn="l">
              <a:lnSpc>
                <a:spcPct val="90000"/>
              </a:lnSpc>
              <a:spcBef>
                <a:spcPts val="533"/>
              </a:spcBef>
              <a:spcAft>
                <a:spcPts val="0"/>
              </a:spcAft>
              <a:buClr>
                <a:schemeClr val="dk1"/>
              </a:buClr>
              <a:buSzPts val="1200"/>
              <a:buNone/>
              <a:defRPr sz="1600" b="1"/>
            </a:lvl5pPr>
            <a:lvl6pPr marL="2743200" lvl="5" indent="-228600" algn="l">
              <a:lnSpc>
                <a:spcPct val="90000"/>
              </a:lnSpc>
              <a:spcBef>
                <a:spcPts val="533"/>
              </a:spcBef>
              <a:spcAft>
                <a:spcPts val="0"/>
              </a:spcAft>
              <a:buClr>
                <a:schemeClr val="dk1"/>
              </a:buClr>
              <a:buSzPts val="1200"/>
              <a:buNone/>
              <a:defRPr sz="1600" b="1"/>
            </a:lvl6pPr>
            <a:lvl7pPr marL="3200400" lvl="6" indent="-228600" algn="l">
              <a:lnSpc>
                <a:spcPct val="90000"/>
              </a:lnSpc>
              <a:spcBef>
                <a:spcPts val="533"/>
              </a:spcBef>
              <a:spcAft>
                <a:spcPts val="0"/>
              </a:spcAft>
              <a:buClr>
                <a:schemeClr val="dk1"/>
              </a:buClr>
              <a:buSzPts val="1200"/>
              <a:buNone/>
              <a:defRPr sz="1600" b="1"/>
            </a:lvl7pPr>
            <a:lvl8pPr marL="3657600" lvl="7" indent="-228600" algn="l">
              <a:lnSpc>
                <a:spcPct val="90000"/>
              </a:lnSpc>
              <a:spcBef>
                <a:spcPts val="533"/>
              </a:spcBef>
              <a:spcAft>
                <a:spcPts val="0"/>
              </a:spcAft>
              <a:buClr>
                <a:schemeClr val="dk1"/>
              </a:buClr>
              <a:buSzPts val="1200"/>
              <a:buNone/>
              <a:defRPr sz="1600" b="1"/>
            </a:lvl8pPr>
            <a:lvl9pPr marL="4114800" lvl="8" indent="-228600" algn="l">
              <a:lnSpc>
                <a:spcPct val="90000"/>
              </a:lnSpc>
              <a:spcBef>
                <a:spcPts val="533"/>
              </a:spcBef>
              <a:spcAft>
                <a:spcPts val="0"/>
              </a:spcAft>
              <a:buClr>
                <a:schemeClr val="dk1"/>
              </a:buClr>
              <a:buSzPts val="1200"/>
              <a:buNone/>
              <a:defRPr sz="1600" b="1"/>
            </a:lvl9pPr>
          </a:lstStyle>
          <a:p>
            <a:endParaRPr/>
          </a:p>
        </p:txBody>
      </p:sp>
      <p:sp>
        <p:nvSpPr>
          <p:cNvPr id="263" name="Google Shape;263;p79"/>
          <p:cNvSpPr txBox="1">
            <a:spLocks noGrp="1"/>
          </p:cNvSpPr>
          <p:nvPr>
            <p:ph type="body" idx="2"/>
          </p:nvPr>
        </p:nvSpPr>
        <p:spPr>
          <a:xfrm>
            <a:off x="839788" y="2505075"/>
            <a:ext cx="5158000" cy="3684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264" name="Google Shape;264;p79"/>
          <p:cNvSpPr txBox="1">
            <a:spLocks noGrp="1"/>
          </p:cNvSpPr>
          <p:nvPr>
            <p:ph type="body" idx="3"/>
          </p:nvPr>
        </p:nvSpPr>
        <p:spPr>
          <a:xfrm>
            <a:off x="6172200" y="1681163"/>
            <a:ext cx="5183200" cy="824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1067"/>
              </a:spcBef>
              <a:spcAft>
                <a:spcPts val="0"/>
              </a:spcAft>
              <a:buClr>
                <a:schemeClr val="dk1"/>
              </a:buClr>
              <a:buSzPts val="1800"/>
              <a:buNone/>
              <a:defRPr sz="2400" b="1"/>
            </a:lvl1pPr>
            <a:lvl2pPr marL="914400" lvl="1" indent="-228600" algn="l">
              <a:lnSpc>
                <a:spcPct val="90000"/>
              </a:lnSpc>
              <a:spcBef>
                <a:spcPts val="533"/>
              </a:spcBef>
              <a:spcAft>
                <a:spcPts val="0"/>
              </a:spcAft>
              <a:buClr>
                <a:schemeClr val="dk1"/>
              </a:buClr>
              <a:buSzPts val="1500"/>
              <a:buNone/>
              <a:defRPr sz="2000" b="1"/>
            </a:lvl2pPr>
            <a:lvl3pPr marL="1371600" lvl="2" indent="-228600" algn="l">
              <a:lnSpc>
                <a:spcPct val="90000"/>
              </a:lnSpc>
              <a:spcBef>
                <a:spcPts val="533"/>
              </a:spcBef>
              <a:spcAft>
                <a:spcPts val="0"/>
              </a:spcAft>
              <a:buClr>
                <a:schemeClr val="dk1"/>
              </a:buClr>
              <a:buSzPts val="1400"/>
              <a:buNone/>
              <a:defRPr sz="1867" b="1"/>
            </a:lvl3pPr>
            <a:lvl4pPr marL="1828800" lvl="3" indent="-228600" algn="l">
              <a:lnSpc>
                <a:spcPct val="90000"/>
              </a:lnSpc>
              <a:spcBef>
                <a:spcPts val="533"/>
              </a:spcBef>
              <a:spcAft>
                <a:spcPts val="0"/>
              </a:spcAft>
              <a:buClr>
                <a:schemeClr val="dk1"/>
              </a:buClr>
              <a:buSzPts val="1200"/>
              <a:buNone/>
              <a:defRPr sz="1600" b="1"/>
            </a:lvl4pPr>
            <a:lvl5pPr marL="2286000" lvl="4" indent="-228600" algn="l">
              <a:lnSpc>
                <a:spcPct val="90000"/>
              </a:lnSpc>
              <a:spcBef>
                <a:spcPts val="533"/>
              </a:spcBef>
              <a:spcAft>
                <a:spcPts val="0"/>
              </a:spcAft>
              <a:buClr>
                <a:schemeClr val="dk1"/>
              </a:buClr>
              <a:buSzPts val="1200"/>
              <a:buNone/>
              <a:defRPr sz="1600" b="1"/>
            </a:lvl5pPr>
            <a:lvl6pPr marL="2743200" lvl="5" indent="-228600" algn="l">
              <a:lnSpc>
                <a:spcPct val="90000"/>
              </a:lnSpc>
              <a:spcBef>
                <a:spcPts val="533"/>
              </a:spcBef>
              <a:spcAft>
                <a:spcPts val="0"/>
              </a:spcAft>
              <a:buClr>
                <a:schemeClr val="dk1"/>
              </a:buClr>
              <a:buSzPts val="1200"/>
              <a:buNone/>
              <a:defRPr sz="1600" b="1"/>
            </a:lvl6pPr>
            <a:lvl7pPr marL="3200400" lvl="6" indent="-228600" algn="l">
              <a:lnSpc>
                <a:spcPct val="90000"/>
              </a:lnSpc>
              <a:spcBef>
                <a:spcPts val="533"/>
              </a:spcBef>
              <a:spcAft>
                <a:spcPts val="0"/>
              </a:spcAft>
              <a:buClr>
                <a:schemeClr val="dk1"/>
              </a:buClr>
              <a:buSzPts val="1200"/>
              <a:buNone/>
              <a:defRPr sz="1600" b="1"/>
            </a:lvl7pPr>
            <a:lvl8pPr marL="3657600" lvl="7" indent="-228600" algn="l">
              <a:lnSpc>
                <a:spcPct val="90000"/>
              </a:lnSpc>
              <a:spcBef>
                <a:spcPts val="533"/>
              </a:spcBef>
              <a:spcAft>
                <a:spcPts val="0"/>
              </a:spcAft>
              <a:buClr>
                <a:schemeClr val="dk1"/>
              </a:buClr>
              <a:buSzPts val="1200"/>
              <a:buNone/>
              <a:defRPr sz="1600" b="1"/>
            </a:lvl8pPr>
            <a:lvl9pPr marL="4114800" lvl="8" indent="-228600" algn="l">
              <a:lnSpc>
                <a:spcPct val="90000"/>
              </a:lnSpc>
              <a:spcBef>
                <a:spcPts val="533"/>
              </a:spcBef>
              <a:spcAft>
                <a:spcPts val="0"/>
              </a:spcAft>
              <a:buClr>
                <a:schemeClr val="dk1"/>
              </a:buClr>
              <a:buSzPts val="1200"/>
              <a:buNone/>
              <a:defRPr sz="1600" b="1"/>
            </a:lvl9pPr>
          </a:lstStyle>
          <a:p>
            <a:endParaRPr/>
          </a:p>
        </p:txBody>
      </p:sp>
      <p:sp>
        <p:nvSpPr>
          <p:cNvPr id="265" name="Google Shape;265;p79"/>
          <p:cNvSpPr txBox="1">
            <a:spLocks noGrp="1"/>
          </p:cNvSpPr>
          <p:nvPr>
            <p:ph type="body" idx="4"/>
          </p:nvPr>
        </p:nvSpPr>
        <p:spPr>
          <a:xfrm>
            <a:off x="6172200" y="2505075"/>
            <a:ext cx="5183200" cy="3684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266" name="Google Shape;266;p7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7" name="Google Shape;267;p79"/>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8" name="Google Shape;268;p7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9"/>
        <p:cNvGrpSpPr/>
        <p:nvPr/>
      </p:nvGrpSpPr>
      <p:grpSpPr>
        <a:xfrm>
          <a:off x="0" y="0"/>
          <a:ext cx="0" cy="0"/>
          <a:chOff x="0" y="0"/>
          <a:chExt cx="0" cy="0"/>
        </a:xfrm>
      </p:grpSpPr>
      <p:sp>
        <p:nvSpPr>
          <p:cNvPr id="270" name="Google Shape;270;p80"/>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1" name="Google Shape;271;p80"/>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2" name="Google Shape;272;p80"/>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3" name="Google Shape;273;p80"/>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74"/>
        <p:cNvGrpSpPr/>
        <p:nvPr/>
      </p:nvGrpSpPr>
      <p:grpSpPr>
        <a:xfrm>
          <a:off x="0" y="0"/>
          <a:ext cx="0" cy="0"/>
          <a:chOff x="0" y="0"/>
          <a:chExt cx="0" cy="0"/>
        </a:xfrm>
      </p:grpSpPr>
      <p:sp>
        <p:nvSpPr>
          <p:cNvPr id="275" name="Google Shape;275;p81"/>
          <p:cNvSpPr txBox="1">
            <a:spLocks noGrp="1"/>
          </p:cNvSpPr>
          <p:nvPr>
            <p:ph type="title"/>
          </p:nvPr>
        </p:nvSpPr>
        <p:spPr>
          <a:xfrm>
            <a:off x="839788" y="457200"/>
            <a:ext cx="3932000" cy="16004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6" name="Google Shape;276;p81"/>
          <p:cNvSpPr txBox="1">
            <a:spLocks noGrp="1"/>
          </p:cNvSpPr>
          <p:nvPr>
            <p:ph type="body" idx="1"/>
          </p:nvPr>
        </p:nvSpPr>
        <p:spPr>
          <a:xfrm>
            <a:off x="5183188" y="987425"/>
            <a:ext cx="6172400" cy="48736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1067"/>
              </a:spcBef>
              <a:spcAft>
                <a:spcPts val="0"/>
              </a:spcAft>
              <a:buClr>
                <a:schemeClr val="dk1"/>
              </a:buClr>
              <a:buSzPts val="2400"/>
              <a:buChar char="•"/>
              <a:defRPr sz="3200"/>
            </a:lvl1pPr>
            <a:lvl2pPr marL="914400" lvl="1" indent="-361950" algn="l">
              <a:lnSpc>
                <a:spcPct val="90000"/>
              </a:lnSpc>
              <a:spcBef>
                <a:spcPts val="533"/>
              </a:spcBef>
              <a:spcAft>
                <a:spcPts val="0"/>
              </a:spcAft>
              <a:buClr>
                <a:schemeClr val="dk1"/>
              </a:buClr>
              <a:buSzPts val="2100"/>
              <a:buChar char="•"/>
              <a:defRPr sz="2800"/>
            </a:lvl2pPr>
            <a:lvl3pPr marL="1371600" lvl="2" indent="-342900" algn="l">
              <a:lnSpc>
                <a:spcPct val="90000"/>
              </a:lnSpc>
              <a:spcBef>
                <a:spcPts val="533"/>
              </a:spcBef>
              <a:spcAft>
                <a:spcPts val="0"/>
              </a:spcAft>
              <a:buClr>
                <a:schemeClr val="dk1"/>
              </a:buClr>
              <a:buSzPts val="1800"/>
              <a:buChar char="•"/>
              <a:defRPr sz="2400"/>
            </a:lvl3pPr>
            <a:lvl4pPr marL="1828800" lvl="3" indent="-323850" algn="l">
              <a:lnSpc>
                <a:spcPct val="90000"/>
              </a:lnSpc>
              <a:spcBef>
                <a:spcPts val="533"/>
              </a:spcBef>
              <a:spcAft>
                <a:spcPts val="0"/>
              </a:spcAft>
              <a:buClr>
                <a:schemeClr val="dk1"/>
              </a:buClr>
              <a:buSzPts val="1500"/>
              <a:buChar char="•"/>
              <a:defRPr sz="2000"/>
            </a:lvl4pPr>
            <a:lvl5pPr marL="2286000" lvl="4" indent="-323850" algn="l">
              <a:lnSpc>
                <a:spcPct val="90000"/>
              </a:lnSpc>
              <a:spcBef>
                <a:spcPts val="533"/>
              </a:spcBef>
              <a:spcAft>
                <a:spcPts val="0"/>
              </a:spcAft>
              <a:buClr>
                <a:schemeClr val="dk1"/>
              </a:buClr>
              <a:buSzPts val="1500"/>
              <a:buChar char="•"/>
              <a:defRPr sz="2000"/>
            </a:lvl5pPr>
            <a:lvl6pPr marL="2743200" lvl="5" indent="-323850" algn="l">
              <a:lnSpc>
                <a:spcPct val="90000"/>
              </a:lnSpc>
              <a:spcBef>
                <a:spcPts val="533"/>
              </a:spcBef>
              <a:spcAft>
                <a:spcPts val="0"/>
              </a:spcAft>
              <a:buClr>
                <a:schemeClr val="dk1"/>
              </a:buClr>
              <a:buSzPts val="1500"/>
              <a:buChar char="•"/>
              <a:defRPr sz="2000"/>
            </a:lvl6pPr>
            <a:lvl7pPr marL="3200400" lvl="6" indent="-323850" algn="l">
              <a:lnSpc>
                <a:spcPct val="90000"/>
              </a:lnSpc>
              <a:spcBef>
                <a:spcPts val="533"/>
              </a:spcBef>
              <a:spcAft>
                <a:spcPts val="0"/>
              </a:spcAft>
              <a:buClr>
                <a:schemeClr val="dk1"/>
              </a:buClr>
              <a:buSzPts val="1500"/>
              <a:buChar char="•"/>
              <a:defRPr sz="2000"/>
            </a:lvl7pPr>
            <a:lvl8pPr marL="3657600" lvl="7" indent="-323850" algn="l">
              <a:lnSpc>
                <a:spcPct val="90000"/>
              </a:lnSpc>
              <a:spcBef>
                <a:spcPts val="533"/>
              </a:spcBef>
              <a:spcAft>
                <a:spcPts val="0"/>
              </a:spcAft>
              <a:buClr>
                <a:schemeClr val="dk1"/>
              </a:buClr>
              <a:buSzPts val="1500"/>
              <a:buChar char="•"/>
              <a:defRPr sz="2000"/>
            </a:lvl8pPr>
            <a:lvl9pPr marL="4114800" lvl="8" indent="-323850" algn="l">
              <a:lnSpc>
                <a:spcPct val="90000"/>
              </a:lnSpc>
              <a:spcBef>
                <a:spcPts val="533"/>
              </a:spcBef>
              <a:spcAft>
                <a:spcPts val="0"/>
              </a:spcAft>
              <a:buClr>
                <a:schemeClr val="dk1"/>
              </a:buClr>
              <a:buSzPts val="1500"/>
              <a:buChar char="•"/>
              <a:defRPr sz="2000"/>
            </a:lvl9pPr>
          </a:lstStyle>
          <a:p>
            <a:endParaRPr/>
          </a:p>
        </p:txBody>
      </p:sp>
      <p:sp>
        <p:nvSpPr>
          <p:cNvPr id="277" name="Google Shape;277;p81"/>
          <p:cNvSpPr txBox="1">
            <a:spLocks noGrp="1"/>
          </p:cNvSpPr>
          <p:nvPr>
            <p:ph type="body" idx="2"/>
          </p:nvPr>
        </p:nvSpPr>
        <p:spPr>
          <a:xfrm>
            <a:off x="839788" y="2057400"/>
            <a:ext cx="3932000" cy="38116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1067"/>
              </a:spcBef>
              <a:spcAft>
                <a:spcPts val="0"/>
              </a:spcAft>
              <a:buClr>
                <a:schemeClr val="dk1"/>
              </a:buClr>
              <a:buSzPts val="1200"/>
              <a:buNone/>
              <a:defRPr sz="1600"/>
            </a:lvl1pPr>
            <a:lvl2pPr marL="914400" lvl="1" indent="-228600" algn="l">
              <a:lnSpc>
                <a:spcPct val="90000"/>
              </a:lnSpc>
              <a:spcBef>
                <a:spcPts val="533"/>
              </a:spcBef>
              <a:spcAft>
                <a:spcPts val="0"/>
              </a:spcAft>
              <a:buClr>
                <a:schemeClr val="dk1"/>
              </a:buClr>
              <a:buSzPts val="1100"/>
              <a:buNone/>
              <a:defRPr sz="1467"/>
            </a:lvl2pPr>
            <a:lvl3pPr marL="1371600" lvl="2" indent="-228600" algn="l">
              <a:lnSpc>
                <a:spcPct val="90000"/>
              </a:lnSpc>
              <a:spcBef>
                <a:spcPts val="533"/>
              </a:spcBef>
              <a:spcAft>
                <a:spcPts val="0"/>
              </a:spcAft>
              <a:buClr>
                <a:schemeClr val="dk1"/>
              </a:buClr>
              <a:buSzPts val="900"/>
              <a:buNone/>
              <a:defRPr sz="1200"/>
            </a:lvl3pPr>
            <a:lvl4pPr marL="1828800" lvl="3" indent="-228600" algn="l">
              <a:lnSpc>
                <a:spcPct val="90000"/>
              </a:lnSpc>
              <a:spcBef>
                <a:spcPts val="533"/>
              </a:spcBef>
              <a:spcAft>
                <a:spcPts val="0"/>
              </a:spcAft>
              <a:buClr>
                <a:schemeClr val="dk1"/>
              </a:buClr>
              <a:buSzPts val="800"/>
              <a:buNone/>
              <a:defRPr sz="1067"/>
            </a:lvl4pPr>
            <a:lvl5pPr marL="2286000" lvl="4" indent="-228600" algn="l">
              <a:lnSpc>
                <a:spcPct val="90000"/>
              </a:lnSpc>
              <a:spcBef>
                <a:spcPts val="533"/>
              </a:spcBef>
              <a:spcAft>
                <a:spcPts val="0"/>
              </a:spcAft>
              <a:buClr>
                <a:schemeClr val="dk1"/>
              </a:buClr>
              <a:buSzPts val="800"/>
              <a:buNone/>
              <a:defRPr sz="1067"/>
            </a:lvl5pPr>
            <a:lvl6pPr marL="2743200" lvl="5" indent="-228600" algn="l">
              <a:lnSpc>
                <a:spcPct val="90000"/>
              </a:lnSpc>
              <a:spcBef>
                <a:spcPts val="533"/>
              </a:spcBef>
              <a:spcAft>
                <a:spcPts val="0"/>
              </a:spcAft>
              <a:buClr>
                <a:schemeClr val="dk1"/>
              </a:buClr>
              <a:buSzPts val="800"/>
              <a:buNone/>
              <a:defRPr sz="1067"/>
            </a:lvl6pPr>
            <a:lvl7pPr marL="3200400" lvl="6" indent="-228600" algn="l">
              <a:lnSpc>
                <a:spcPct val="90000"/>
              </a:lnSpc>
              <a:spcBef>
                <a:spcPts val="533"/>
              </a:spcBef>
              <a:spcAft>
                <a:spcPts val="0"/>
              </a:spcAft>
              <a:buClr>
                <a:schemeClr val="dk1"/>
              </a:buClr>
              <a:buSzPts val="800"/>
              <a:buNone/>
              <a:defRPr sz="1067"/>
            </a:lvl7pPr>
            <a:lvl8pPr marL="3657600" lvl="7" indent="-228600" algn="l">
              <a:lnSpc>
                <a:spcPct val="90000"/>
              </a:lnSpc>
              <a:spcBef>
                <a:spcPts val="533"/>
              </a:spcBef>
              <a:spcAft>
                <a:spcPts val="0"/>
              </a:spcAft>
              <a:buClr>
                <a:schemeClr val="dk1"/>
              </a:buClr>
              <a:buSzPts val="800"/>
              <a:buNone/>
              <a:defRPr sz="1067"/>
            </a:lvl8pPr>
            <a:lvl9pPr marL="4114800" lvl="8" indent="-228600" algn="l">
              <a:lnSpc>
                <a:spcPct val="90000"/>
              </a:lnSpc>
              <a:spcBef>
                <a:spcPts val="533"/>
              </a:spcBef>
              <a:spcAft>
                <a:spcPts val="0"/>
              </a:spcAft>
              <a:buClr>
                <a:schemeClr val="dk1"/>
              </a:buClr>
              <a:buSzPts val="800"/>
              <a:buNone/>
              <a:defRPr sz="1067"/>
            </a:lvl9pPr>
          </a:lstStyle>
          <a:p>
            <a:endParaRPr/>
          </a:p>
        </p:txBody>
      </p:sp>
      <p:sp>
        <p:nvSpPr>
          <p:cNvPr id="278" name="Google Shape;278;p81"/>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9" name="Google Shape;279;p81"/>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0" name="Google Shape;280;p81"/>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1"/>
        <p:cNvGrpSpPr/>
        <p:nvPr/>
      </p:nvGrpSpPr>
      <p:grpSpPr>
        <a:xfrm>
          <a:off x="0" y="0"/>
          <a:ext cx="0" cy="0"/>
          <a:chOff x="0" y="0"/>
          <a:chExt cx="0" cy="0"/>
        </a:xfrm>
      </p:grpSpPr>
      <p:sp>
        <p:nvSpPr>
          <p:cNvPr id="282" name="Google Shape;282;p82"/>
          <p:cNvSpPr txBox="1">
            <a:spLocks noGrp="1"/>
          </p:cNvSpPr>
          <p:nvPr>
            <p:ph type="title"/>
          </p:nvPr>
        </p:nvSpPr>
        <p:spPr>
          <a:xfrm>
            <a:off x="839788" y="457200"/>
            <a:ext cx="3932000" cy="16004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3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3" name="Google Shape;283;p82"/>
          <p:cNvSpPr>
            <a:spLocks noGrp="1"/>
          </p:cNvSpPr>
          <p:nvPr>
            <p:ph type="pic" idx="2"/>
          </p:nvPr>
        </p:nvSpPr>
        <p:spPr>
          <a:xfrm>
            <a:off x="5183188" y="987425"/>
            <a:ext cx="6172400" cy="4873600"/>
          </a:xfrm>
          <a:prstGeom prst="rect">
            <a:avLst/>
          </a:prstGeom>
          <a:noFill/>
          <a:ln>
            <a:noFill/>
          </a:ln>
        </p:spPr>
      </p:sp>
      <p:sp>
        <p:nvSpPr>
          <p:cNvPr id="284" name="Google Shape;284;p82"/>
          <p:cNvSpPr txBox="1">
            <a:spLocks noGrp="1"/>
          </p:cNvSpPr>
          <p:nvPr>
            <p:ph type="body" idx="1"/>
          </p:nvPr>
        </p:nvSpPr>
        <p:spPr>
          <a:xfrm>
            <a:off x="839788" y="2057400"/>
            <a:ext cx="3932000" cy="38116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1067"/>
              </a:spcBef>
              <a:spcAft>
                <a:spcPts val="0"/>
              </a:spcAft>
              <a:buClr>
                <a:schemeClr val="dk1"/>
              </a:buClr>
              <a:buSzPts val="1200"/>
              <a:buNone/>
              <a:defRPr sz="1600"/>
            </a:lvl1pPr>
            <a:lvl2pPr marL="914400" lvl="1" indent="-228600" algn="l">
              <a:lnSpc>
                <a:spcPct val="90000"/>
              </a:lnSpc>
              <a:spcBef>
                <a:spcPts val="533"/>
              </a:spcBef>
              <a:spcAft>
                <a:spcPts val="0"/>
              </a:spcAft>
              <a:buClr>
                <a:schemeClr val="dk1"/>
              </a:buClr>
              <a:buSzPts val="1100"/>
              <a:buNone/>
              <a:defRPr sz="1467"/>
            </a:lvl2pPr>
            <a:lvl3pPr marL="1371600" lvl="2" indent="-228600" algn="l">
              <a:lnSpc>
                <a:spcPct val="90000"/>
              </a:lnSpc>
              <a:spcBef>
                <a:spcPts val="533"/>
              </a:spcBef>
              <a:spcAft>
                <a:spcPts val="0"/>
              </a:spcAft>
              <a:buClr>
                <a:schemeClr val="dk1"/>
              </a:buClr>
              <a:buSzPts val="900"/>
              <a:buNone/>
              <a:defRPr sz="1200"/>
            </a:lvl3pPr>
            <a:lvl4pPr marL="1828800" lvl="3" indent="-228600" algn="l">
              <a:lnSpc>
                <a:spcPct val="90000"/>
              </a:lnSpc>
              <a:spcBef>
                <a:spcPts val="533"/>
              </a:spcBef>
              <a:spcAft>
                <a:spcPts val="0"/>
              </a:spcAft>
              <a:buClr>
                <a:schemeClr val="dk1"/>
              </a:buClr>
              <a:buSzPts val="800"/>
              <a:buNone/>
              <a:defRPr sz="1067"/>
            </a:lvl4pPr>
            <a:lvl5pPr marL="2286000" lvl="4" indent="-228600" algn="l">
              <a:lnSpc>
                <a:spcPct val="90000"/>
              </a:lnSpc>
              <a:spcBef>
                <a:spcPts val="533"/>
              </a:spcBef>
              <a:spcAft>
                <a:spcPts val="0"/>
              </a:spcAft>
              <a:buClr>
                <a:schemeClr val="dk1"/>
              </a:buClr>
              <a:buSzPts val="800"/>
              <a:buNone/>
              <a:defRPr sz="1067"/>
            </a:lvl5pPr>
            <a:lvl6pPr marL="2743200" lvl="5" indent="-228600" algn="l">
              <a:lnSpc>
                <a:spcPct val="90000"/>
              </a:lnSpc>
              <a:spcBef>
                <a:spcPts val="533"/>
              </a:spcBef>
              <a:spcAft>
                <a:spcPts val="0"/>
              </a:spcAft>
              <a:buClr>
                <a:schemeClr val="dk1"/>
              </a:buClr>
              <a:buSzPts val="800"/>
              <a:buNone/>
              <a:defRPr sz="1067"/>
            </a:lvl6pPr>
            <a:lvl7pPr marL="3200400" lvl="6" indent="-228600" algn="l">
              <a:lnSpc>
                <a:spcPct val="90000"/>
              </a:lnSpc>
              <a:spcBef>
                <a:spcPts val="533"/>
              </a:spcBef>
              <a:spcAft>
                <a:spcPts val="0"/>
              </a:spcAft>
              <a:buClr>
                <a:schemeClr val="dk1"/>
              </a:buClr>
              <a:buSzPts val="800"/>
              <a:buNone/>
              <a:defRPr sz="1067"/>
            </a:lvl7pPr>
            <a:lvl8pPr marL="3657600" lvl="7" indent="-228600" algn="l">
              <a:lnSpc>
                <a:spcPct val="90000"/>
              </a:lnSpc>
              <a:spcBef>
                <a:spcPts val="533"/>
              </a:spcBef>
              <a:spcAft>
                <a:spcPts val="0"/>
              </a:spcAft>
              <a:buClr>
                <a:schemeClr val="dk1"/>
              </a:buClr>
              <a:buSzPts val="800"/>
              <a:buNone/>
              <a:defRPr sz="1067"/>
            </a:lvl8pPr>
            <a:lvl9pPr marL="4114800" lvl="8" indent="-228600" algn="l">
              <a:lnSpc>
                <a:spcPct val="90000"/>
              </a:lnSpc>
              <a:spcBef>
                <a:spcPts val="533"/>
              </a:spcBef>
              <a:spcAft>
                <a:spcPts val="0"/>
              </a:spcAft>
              <a:buClr>
                <a:schemeClr val="dk1"/>
              </a:buClr>
              <a:buSzPts val="800"/>
              <a:buNone/>
              <a:defRPr sz="1067"/>
            </a:lvl9pPr>
          </a:lstStyle>
          <a:p>
            <a:endParaRPr/>
          </a:p>
        </p:txBody>
      </p:sp>
      <p:sp>
        <p:nvSpPr>
          <p:cNvPr id="285" name="Google Shape;285;p82"/>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6" name="Google Shape;286;p82"/>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7" name="Google Shape;287;p82"/>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88"/>
        <p:cNvGrpSpPr/>
        <p:nvPr/>
      </p:nvGrpSpPr>
      <p:grpSpPr>
        <a:xfrm>
          <a:off x="0" y="0"/>
          <a:ext cx="0" cy="0"/>
          <a:chOff x="0" y="0"/>
          <a:chExt cx="0" cy="0"/>
        </a:xfrm>
      </p:grpSpPr>
      <p:sp>
        <p:nvSpPr>
          <p:cNvPr id="289" name="Google Shape;289;p83"/>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0" name="Google Shape;290;p83"/>
          <p:cNvSpPr txBox="1">
            <a:spLocks noGrp="1"/>
          </p:cNvSpPr>
          <p:nvPr>
            <p:ph type="body" idx="1"/>
          </p:nvPr>
        </p:nvSpPr>
        <p:spPr>
          <a:xfrm rot="5400000">
            <a:off x="3920400" y="-1256575"/>
            <a:ext cx="4351200" cy="105156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291" name="Google Shape;291;p83"/>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2" name="Google Shape;292;p83"/>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3" name="Google Shape;293;p83"/>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94"/>
        <p:cNvGrpSpPr/>
        <p:nvPr/>
      </p:nvGrpSpPr>
      <p:grpSpPr>
        <a:xfrm>
          <a:off x="0" y="0"/>
          <a:ext cx="0" cy="0"/>
          <a:chOff x="0" y="0"/>
          <a:chExt cx="0" cy="0"/>
        </a:xfrm>
      </p:grpSpPr>
      <p:sp>
        <p:nvSpPr>
          <p:cNvPr id="295" name="Google Shape;295;p84"/>
          <p:cNvSpPr txBox="1">
            <a:spLocks noGrp="1"/>
          </p:cNvSpPr>
          <p:nvPr>
            <p:ph type="title"/>
          </p:nvPr>
        </p:nvSpPr>
        <p:spPr>
          <a:xfrm rot="5400000">
            <a:off x="7133400" y="1956725"/>
            <a:ext cx="5812000" cy="26288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6" name="Google Shape;296;p84"/>
          <p:cNvSpPr txBox="1">
            <a:spLocks noGrp="1"/>
          </p:cNvSpPr>
          <p:nvPr>
            <p:ph type="body" idx="1"/>
          </p:nvPr>
        </p:nvSpPr>
        <p:spPr>
          <a:xfrm rot="5400000">
            <a:off x="1799300" y="-596075"/>
            <a:ext cx="5812000" cy="7734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1067"/>
              </a:spcBef>
              <a:spcAft>
                <a:spcPts val="0"/>
              </a:spcAft>
              <a:buClr>
                <a:schemeClr val="dk1"/>
              </a:buClr>
              <a:buSzPts val="1400"/>
              <a:buChar char="•"/>
              <a:defRPr/>
            </a:lvl1pPr>
            <a:lvl2pPr marL="914400" lvl="1" indent="-317500" algn="l">
              <a:lnSpc>
                <a:spcPct val="90000"/>
              </a:lnSpc>
              <a:spcBef>
                <a:spcPts val="533"/>
              </a:spcBef>
              <a:spcAft>
                <a:spcPts val="0"/>
              </a:spcAft>
              <a:buClr>
                <a:schemeClr val="dk1"/>
              </a:buClr>
              <a:buSzPts val="1400"/>
              <a:buChar char="•"/>
              <a:defRPr/>
            </a:lvl2pPr>
            <a:lvl3pPr marL="1371600" lvl="2" indent="-317500" algn="l">
              <a:lnSpc>
                <a:spcPct val="90000"/>
              </a:lnSpc>
              <a:spcBef>
                <a:spcPts val="533"/>
              </a:spcBef>
              <a:spcAft>
                <a:spcPts val="0"/>
              </a:spcAft>
              <a:buClr>
                <a:schemeClr val="dk1"/>
              </a:buClr>
              <a:buSzPts val="1400"/>
              <a:buChar char="•"/>
              <a:defRPr/>
            </a:lvl3pPr>
            <a:lvl4pPr marL="1828800" lvl="3" indent="-317500" algn="l">
              <a:lnSpc>
                <a:spcPct val="90000"/>
              </a:lnSpc>
              <a:spcBef>
                <a:spcPts val="533"/>
              </a:spcBef>
              <a:spcAft>
                <a:spcPts val="0"/>
              </a:spcAft>
              <a:buClr>
                <a:schemeClr val="dk1"/>
              </a:buClr>
              <a:buSzPts val="1400"/>
              <a:buChar char="•"/>
              <a:defRPr/>
            </a:lvl4pPr>
            <a:lvl5pPr marL="2286000" lvl="4" indent="-317500" algn="l">
              <a:lnSpc>
                <a:spcPct val="90000"/>
              </a:lnSpc>
              <a:spcBef>
                <a:spcPts val="533"/>
              </a:spcBef>
              <a:spcAft>
                <a:spcPts val="0"/>
              </a:spcAft>
              <a:buClr>
                <a:schemeClr val="dk1"/>
              </a:buClr>
              <a:buSzPts val="1400"/>
              <a:buChar char="•"/>
              <a:defRPr/>
            </a:lvl5pPr>
            <a:lvl6pPr marL="2743200" lvl="5" indent="-317500" algn="l">
              <a:lnSpc>
                <a:spcPct val="90000"/>
              </a:lnSpc>
              <a:spcBef>
                <a:spcPts val="533"/>
              </a:spcBef>
              <a:spcAft>
                <a:spcPts val="0"/>
              </a:spcAft>
              <a:buClr>
                <a:schemeClr val="dk1"/>
              </a:buClr>
              <a:buSzPts val="1400"/>
              <a:buChar char="•"/>
              <a:defRPr/>
            </a:lvl6pPr>
            <a:lvl7pPr marL="3200400" lvl="6" indent="-317500" algn="l">
              <a:lnSpc>
                <a:spcPct val="90000"/>
              </a:lnSpc>
              <a:spcBef>
                <a:spcPts val="533"/>
              </a:spcBef>
              <a:spcAft>
                <a:spcPts val="0"/>
              </a:spcAft>
              <a:buClr>
                <a:schemeClr val="dk1"/>
              </a:buClr>
              <a:buSzPts val="1400"/>
              <a:buChar char="•"/>
              <a:defRPr/>
            </a:lvl7pPr>
            <a:lvl8pPr marL="3657600" lvl="7" indent="-317500" algn="l">
              <a:lnSpc>
                <a:spcPct val="90000"/>
              </a:lnSpc>
              <a:spcBef>
                <a:spcPts val="533"/>
              </a:spcBef>
              <a:spcAft>
                <a:spcPts val="0"/>
              </a:spcAft>
              <a:buClr>
                <a:schemeClr val="dk1"/>
              </a:buClr>
              <a:buSzPts val="1400"/>
              <a:buChar char="•"/>
              <a:defRPr/>
            </a:lvl8pPr>
            <a:lvl9pPr marL="4114800" lvl="8" indent="-317500" algn="l">
              <a:lnSpc>
                <a:spcPct val="90000"/>
              </a:lnSpc>
              <a:spcBef>
                <a:spcPts val="533"/>
              </a:spcBef>
              <a:spcAft>
                <a:spcPts val="0"/>
              </a:spcAft>
              <a:buClr>
                <a:schemeClr val="dk1"/>
              </a:buClr>
              <a:buSzPts val="1400"/>
              <a:buChar char="•"/>
              <a:defRPr/>
            </a:lvl9pPr>
          </a:lstStyle>
          <a:p>
            <a:endParaRPr/>
          </a:p>
        </p:txBody>
      </p:sp>
      <p:sp>
        <p:nvSpPr>
          <p:cNvPr id="297" name="Google Shape;297;p84"/>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8" name="Google Shape;298;p84"/>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9" name="Google Shape;299;p84"/>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00"/>
        <p:cNvGrpSpPr/>
        <p:nvPr/>
      </p:nvGrpSpPr>
      <p:grpSpPr>
        <a:xfrm>
          <a:off x="0" y="0"/>
          <a:ext cx="0" cy="0"/>
          <a:chOff x="0" y="0"/>
          <a:chExt cx="0" cy="0"/>
        </a:xfrm>
      </p:grpSpPr>
      <p:sp>
        <p:nvSpPr>
          <p:cNvPr id="301" name="Google Shape;301;p85"/>
          <p:cNvSpPr txBox="1">
            <a:spLocks noGrp="1"/>
          </p:cNvSpPr>
          <p:nvPr>
            <p:ph type="title"/>
          </p:nvPr>
        </p:nvSpPr>
        <p:spPr>
          <a:xfrm>
            <a:off x="415600" y="593367"/>
            <a:ext cx="11360800" cy="763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SzPts val="33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02" name="Google Shape;302;p85"/>
          <p:cNvSpPr txBox="1">
            <a:spLocks noGrp="1"/>
          </p:cNvSpPr>
          <p:nvPr>
            <p:ph type="body" idx="1"/>
          </p:nvPr>
        </p:nvSpPr>
        <p:spPr>
          <a:xfrm>
            <a:off x="415600" y="1536633"/>
            <a:ext cx="11360800" cy="4555200"/>
          </a:xfrm>
          <a:prstGeom prst="rect">
            <a:avLst/>
          </a:prstGeom>
          <a:noFill/>
          <a:ln>
            <a:noFill/>
          </a:ln>
        </p:spPr>
        <p:txBody>
          <a:bodyPr spcFirstLastPara="1" wrap="square" lIns="68575" tIns="34275" rIns="68575" bIns="34275" anchor="t" anchorCtr="0">
            <a:normAutofit/>
          </a:bodyPr>
          <a:lstStyle>
            <a:lvl1pPr marL="457200" lvl="0" indent="-361950" algn="l">
              <a:lnSpc>
                <a:spcPct val="90000"/>
              </a:lnSpc>
              <a:spcBef>
                <a:spcPts val="1067"/>
              </a:spcBef>
              <a:spcAft>
                <a:spcPts val="0"/>
              </a:spcAft>
              <a:buSzPts val="2100"/>
              <a:buChar char="•"/>
              <a:defRPr/>
            </a:lvl1pPr>
            <a:lvl2pPr marL="914400" lvl="1" indent="-342900" algn="l">
              <a:lnSpc>
                <a:spcPct val="90000"/>
              </a:lnSpc>
              <a:spcBef>
                <a:spcPts val="533"/>
              </a:spcBef>
              <a:spcAft>
                <a:spcPts val="0"/>
              </a:spcAft>
              <a:buSzPts val="1800"/>
              <a:buChar char="•"/>
              <a:defRPr/>
            </a:lvl2pPr>
            <a:lvl3pPr marL="1371600" lvl="2" indent="-323850" algn="l">
              <a:lnSpc>
                <a:spcPct val="90000"/>
              </a:lnSpc>
              <a:spcBef>
                <a:spcPts val="533"/>
              </a:spcBef>
              <a:spcAft>
                <a:spcPts val="0"/>
              </a:spcAft>
              <a:buSzPts val="1500"/>
              <a:buChar char="•"/>
              <a:defRPr/>
            </a:lvl3pPr>
            <a:lvl4pPr marL="1828800" lvl="3" indent="-317500" algn="l">
              <a:lnSpc>
                <a:spcPct val="90000"/>
              </a:lnSpc>
              <a:spcBef>
                <a:spcPts val="533"/>
              </a:spcBef>
              <a:spcAft>
                <a:spcPts val="0"/>
              </a:spcAft>
              <a:buSzPts val="1400"/>
              <a:buChar char="•"/>
              <a:defRPr/>
            </a:lvl4pPr>
            <a:lvl5pPr marL="2286000" lvl="4" indent="-317500" algn="l">
              <a:lnSpc>
                <a:spcPct val="90000"/>
              </a:lnSpc>
              <a:spcBef>
                <a:spcPts val="533"/>
              </a:spcBef>
              <a:spcAft>
                <a:spcPts val="0"/>
              </a:spcAft>
              <a:buSzPts val="1400"/>
              <a:buChar char="•"/>
              <a:defRPr/>
            </a:lvl5pPr>
            <a:lvl6pPr marL="2743200" lvl="5" indent="-317500" algn="l">
              <a:lnSpc>
                <a:spcPct val="90000"/>
              </a:lnSpc>
              <a:spcBef>
                <a:spcPts val="533"/>
              </a:spcBef>
              <a:spcAft>
                <a:spcPts val="0"/>
              </a:spcAft>
              <a:buSzPts val="1400"/>
              <a:buChar char="•"/>
              <a:defRPr/>
            </a:lvl6pPr>
            <a:lvl7pPr marL="3200400" lvl="6" indent="-317500" algn="l">
              <a:lnSpc>
                <a:spcPct val="90000"/>
              </a:lnSpc>
              <a:spcBef>
                <a:spcPts val="533"/>
              </a:spcBef>
              <a:spcAft>
                <a:spcPts val="0"/>
              </a:spcAft>
              <a:buSzPts val="1400"/>
              <a:buChar char="•"/>
              <a:defRPr/>
            </a:lvl7pPr>
            <a:lvl8pPr marL="3657600" lvl="7" indent="-317500" algn="l">
              <a:lnSpc>
                <a:spcPct val="90000"/>
              </a:lnSpc>
              <a:spcBef>
                <a:spcPts val="533"/>
              </a:spcBef>
              <a:spcAft>
                <a:spcPts val="0"/>
              </a:spcAft>
              <a:buSzPts val="1400"/>
              <a:buChar char="•"/>
              <a:defRPr/>
            </a:lvl8pPr>
            <a:lvl9pPr marL="4114800" lvl="8" indent="-317500" algn="l">
              <a:lnSpc>
                <a:spcPct val="90000"/>
              </a:lnSpc>
              <a:spcBef>
                <a:spcPts val="533"/>
              </a:spcBef>
              <a:spcAft>
                <a:spcPts val="0"/>
              </a:spcAft>
              <a:buSzPts val="1400"/>
              <a:buChar char="•"/>
              <a:defRPr/>
            </a:lvl9pPr>
          </a:lstStyle>
          <a:p>
            <a:endParaRPr/>
          </a:p>
        </p:txBody>
      </p:sp>
      <p:sp>
        <p:nvSpPr>
          <p:cNvPr id="303" name="Google Shape;303;p85"/>
          <p:cNvSpPr txBox="1">
            <a:spLocks noGrp="1"/>
          </p:cNvSpPr>
          <p:nvPr>
            <p:ph type="sldNum" idx="12"/>
          </p:nvPr>
        </p:nvSpPr>
        <p:spPr>
          <a:xfrm>
            <a:off x="11296611" y="6217623"/>
            <a:ext cx="731600" cy="5248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bg>
      <p:bgPr>
        <a:solidFill>
          <a:srgbClr val="3E3E3E"/>
        </a:solidFill>
        <a:effectLst/>
      </p:bgPr>
    </p:bg>
    <p:spTree>
      <p:nvGrpSpPr>
        <p:cNvPr id="1" name="Shape 44"/>
        <p:cNvGrpSpPr/>
        <p:nvPr/>
      </p:nvGrpSpPr>
      <p:grpSpPr>
        <a:xfrm>
          <a:off x="0" y="0"/>
          <a:ext cx="0" cy="0"/>
          <a:chOff x="0" y="0"/>
          <a:chExt cx="0" cy="0"/>
        </a:xfrm>
      </p:grpSpPr>
      <p:pic>
        <p:nvPicPr>
          <p:cNvPr id="45" name="Google Shape;45;p18" descr="A picture containing text&#10;&#10;Description automatically generated"/>
          <p:cNvPicPr preferRelativeResize="0"/>
          <p:nvPr/>
        </p:nvPicPr>
        <p:blipFill rotWithShape="1">
          <a:blip r:embed="rId2">
            <a:alphaModFix/>
          </a:blip>
          <a:srcRect/>
          <a:stretch/>
        </p:blipFill>
        <p:spPr>
          <a:xfrm>
            <a:off x="-375837" y="1334357"/>
            <a:ext cx="12567837" cy="4189279"/>
          </a:xfrm>
          <a:prstGeom prst="rect">
            <a:avLst/>
          </a:prstGeom>
          <a:noFill/>
          <a:ln>
            <a:noFill/>
          </a:ln>
        </p:spPr>
      </p:pic>
      <p:sp>
        <p:nvSpPr>
          <p:cNvPr id="46" name="Google Shape;46;p18"/>
          <p:cNvSpPr txBox="1">
            <a:spLocks noGrp="1"/>
          </p:cNvSpPr>
          <p:nvPr>
            <p:ph type="subTitle" idx="1"/>
          </p:nvPr>
        </p:nvSpPr>
        <p:spPr>
          <a:xfrm>
            <a:off x="2790124" y="3162020"/>
            <a:ext cx="6611750" cy="533955"/>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3600"/>
              <a:buNone/>
              <a:defRPr sz="3600" b="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7" name="Google Shape;47;p18" descr="A black and white logo&#10;&#10;Description automatically generated with low confidence"/>
          <p:cNvPicPr preferRelativeResize="0"/>
          <p:nvPr/>
        </p:nvPicPr>
        <p:blipFill rotWithShape="1">
          <a:blip r:embed="rId3">
            <a:alphaModFix/>
          </a:blip>
          <a:srcRect/>
          <a:stretch/>
        </p:blipFill>
        <p:spPr>
          <a:xfrm>
            <a:off x="263057" y="6291264"/>
            <a:ext cx="899320" cy="3669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p:cSld name="Content">
    <p:bg>
      <p:bgPr>
        <a:solidFill>
          <a:srgbClr val="F5F8FA"/>
        </a:solidFill>
        <a:effectLst/>
      </p:bgPr>
    </p:bg>
    <p:spTree>
      <p:nvGrpSpPr>
        <p:cNvPr id="1" name="Shape 48"/>
        <p:cNvGrpSpPr/>
        <p:nvPr/>
      </p:nvGrpSpPr>
      <p:grpSpPr>
        <a:xfrm>
          <a:off x="0" y="0"/>
          <a:ext cx="0" cy="0"/>
          <a:chOff x="0" y="0"/>
          <a:chExt cx="0" cy="0"/>
        </a:xfrm>
      </p:grpSpPr>
      <p:sp>
        <p:nvSpPr>
          <p:cNvPr id="49" name="Google Shape;49;p21"/>
          <p:cNvSpPr txBox="1">
            <a:spLocks noGrp="1"/>
          </p:cNvSpPr>
          <p:nvPr>
            <p:ph type="body" idx="1"/>
          </p:nvPr>
        </p:nvSpPr>
        <p:spPr>
          <a:xfrm>
            <a:off x="1007390" y="2076773"/>
            <a:ext cx="9236990" cy="342512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55600" algn="l">
              <a:lnSpc>
                <a:spcPct val="90000"/>
              </a:lnSpc>
              <a:spcBef>
                <a:spcPts val="500"/>
              </a:spcBef>
              <a:spcAft>
                <a:spcPts val="0"/>
              </a:spcAft>
              <a:buClr>
                <a:schemeClr val="dk1"/>
              </a:buClr>
              <a:buSzPts val="2000"/>
              <a:buChar char="•"/>
              <a:defRPr sz="2000"/>
            </a:lvl2pPr>
            <a:lvl3pPr marL="1371600" lvl="2" indent="-228600" algn="l">
              <a:lnSpc>
                <a:spcPct val="90000"/>
              </a:lnSpc>
              <a:spcBef>
                <a:spcPts val="500"/>
              </a:spcBef>
              <a:spcAft>
                <a:spcPts val="0"/>
              </a:spcAft>
              <a:buClr>
                <a:schemeClr val="dk1"/>
              </a:buClr>
              <a:buSzPts val="2000"/>
              <a:buNone/>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21"/>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51" name="Google Shape;51;p21"/>
          <p:cNvCxnSpPr/>
          <p:nvPr/>
        </p:nvCxnSpPr>
        <p:spPr>
          <a:xfrm rot="10800000">
            <a:off x="1290233" y="6642754"/>
            <a:ext cx="10901767" cy="0"/>
          </a:xfrm>
          <a:prstGeom prst="straightConnector1">
            <a:avLst/>
          </a:prstGeom>
          <a:noFill/>
          <a:ln w="12700" cap="flat" cmpd="sng">
            <a:solidFill>
              <a:srgbClr val="3E3E3E"/>
            </a:solidFill>
            <a:prstDash val="solid"/>
            <a:miter lim="800000"/>
            <a:headEnd type="none" w="sm" len="sm"/>
            <a:tailEnd type="none" w="sm" len="sm"/>
          </a:ln>
        </p:spPr>
      </p:cxnSp>
      <p:pic>
        <p:nvPicPr>
          <p:cNvPr id="52" name="Google Shape;52;p21"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pact Statement Slide">
  <p:cSld name="Impact Statement Slide">
    <p:bg>
      <p:bgPr>
        <a:solidFill>
          <a:srgbClr val="3E3E3E"/>
        </a:solidFill>
        <a:effectLst/>
      </p:bgPr>
    </p:bg>
    <p:spTree>
      <p:nvGrpSpPr>
        <p:cNvPr id="1" name="Shape 53"/>
        <p:cNvGrpSpPr/>
        <p:nvPr/>
      </p:nvGrpSpPr>
      <p:grpSpPr>
        <a:xfrm>
          <a:off x="0" y="0"/>
          <a:ext cx="0" cy="0"/>
          <a:chOff x="0" y="0"/>
          <a:chExt cx="0" cy="0"/>
        </a:xfrm>
      </p:grpSpPr>
      <p:sp>
        <p:nvSpPr>
          <p:cNvPr id="54" name="Google Shape;54;p19"/>
          <p:cNvSpPr txBox="1">
            <a:spLocks noGrp="1"/>
          </p:cNvSpPr>
          <p:nvPr>
            <p:ph type="subTitle" idx="1"/>
          </p:nvPr>
        </p:nvSpPr>
        <p:spPr>
          <a:xfrm>
            <a:off x="6339236" y="2369395"/>
            <a:ext cx="4928031" cy="211921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chemeClr val="lt1"/>
              </a:buClr>
              <a:buSzPts val="3600"/>
              <a:buNone/>
              <a:defRPr sz="3600" b="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55" name="Google Shape;55;p19" descr="Logo, icon&#10;&#10;Description automatically generated"/>
          <p:cNvPicPr preferRelativeResize="0"/>
          <p:nvPr/>
        </p:nvPicPr>
        <p:blipFill rotWithShape="1">
          <a:blip r:embed="rId2">
            <a:alphaModFix/>
          </a:blip>
          <a:srcRect/>
          <a:stretch/>
        </p:blipFill>
        <p:spPr>
          <a:xfrm>
            <a:off x="263056" y="6291264"/>
            <a:ext cx="899320" cy="366987"/>
          </a:xfrm>
          <a:prstGeom prst="rect">
            <a:avLst/>
          </a:prstGeom>
          <a:noFill/>
          <a:ln>
            <a:noFill/>
          </a:ln>
        </p:spPr>
      </p:pic>
      <p:pic>
        <p:nvPicPr>
          <p:cNvPr id="56" name="Google Shape;56;p19"/>
          <p:cNvPicPr preferRelativeResize="0"/>
          <p:nvPr/>
        </p:nvPicPr>
        <p:blipFill rotWithShape="1">
          <a:blip r:embed="rId3">
            <a:alphaModFix/>
          </a:blip>
          <a:srcRect/>
          <a:stretch/>
        </p:blipFill>
        <p:spPr>
          <a:xfrm rot="10800000">
            <a:off x="-2083124" y="2369395"/>
            <a:ext cx="11460804" cy="1146080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lumns">
  <p:cSld name="Columns">
    <p:bg>
      <p:bgPr>
        <a:solidFill>
          <a:srgbClr val="F5F8FA"/>
        </a:solidFill>
        <a:effectLst/>
      </p:bgPr>
    </p:bg>
    <p:spTree>
      <p:nvGrpSpPr>
        <p:cNvPr id="1" name="Shape 57"/>
        <p:cNvGrpSpPr/>
        <p:nvPr/>
      </p:nvGrpSpPr>
      <p:grpSpPr>
        <a:xfrm>
          <a:off x="0" y="0"/>
          <a:ext cx="0" cy="0"/>
          <a:chOff x="0" y="0"/>
          <a:chExt cx="0" cy="0"/>
        </a:xfrm>
      </p:grpSpPr>
      <p:sp>
        <p:nvSpPr>
          <p:cNvPr id="58" name="Google Shape;58;p24"/>
          <p:cNvSpPr txBox="1">
            <a:spLocks noGrp="1"/>
          </p:cNvSpPr>
          <p:nvPr>
            <p:ph type="body" idx="1"/>
          </p:nvPr>
        </p:nvSpPr>
        <p:spPr>
          <a:xfrm>
            <a:off x="1007390" y="2076773"/>
            <a:ext cx="4432515" cy="342512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4"/>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C3B38A"/>
              </a:buClr>
              <a:buSzPts val="3600"/>
              <a:buNone/>
              <a:defRPr sz="3600" b="1">
                <a:solidFill>
                  <a:srgbClr val="C3B38A"/>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60" name="Google Shape;60;p24"/>
          <p:cNvCxnSpPr/>
          <p:nvPr/>
        </p:nvCxnSpPr>
        <p:spPr>
          <a:xfrm rot="10800000">
            <a:off x="1290233" y="6642754"/>
            <a:ext cx="10901767" cy="0"/>
          </a:xfrm>
          <a:prstGeom prst="straightConnector1">
            <a:avLst/>
          </a:prstGeom>
          <a:noFill/>
          <a:ln w="12700" cap="flat" cmpd="sng">
            <a:solidFill>
              <a:srgbClr val="3E3E3E"/>
            </a:solidFill>
            <a:prstDash val="solid"/>
            <a:miter lim="800000"/>
            <a:headEnd type="none" w="sm" len="sm"/>
            <a:tailEnd type="none" w="sm" len="sm"/>
          </a:ln>
        </p:spPr>
      </p:cxnSp>
      <p:sp>
        <p:nvSpPr>
          <p:cNvPr id="61" name="Google Shape;61;p24"/>
          <p:cNvSpPr txBox="1">
            <a:spLocks noGrp="1"/>
          </p:cNvSpPr>
          <p:nvPr>
            <p:ph type="body" idx="3"/>
          </p:nvPr>
        </p:nvSpPr>
        <p:spPr>
          <a:xfrm>
            <a:off x="5811865" y="2076773"/>
            <a:ext cx="4432515" cy="3425126"/>
          </a:xfrm>
          <a:prstGeom prst="rect">
            <a:avLst/>
          </a:prstGeom>
          <a:noFill/>
          <a:ln>
            <a:noFill/>
          </a:ln>
        </p:spPr>
        <p:txBody>
          <a:bodyPr spcFirstLastPara="1" wrap="square" lIns="91425" tIns="45700" rIns="91425" bIns="45700" anchor="t" anchorCtr="0">
            <a:normAutofit/>
          </a:bodyPr>
          <a:lstStyle>
            <a:lvl1pPr marL="457200" lvl="0" indent="-368300" algn="l">
              <a:lnSpc>
                <a:spcPct val="90000"/>
              </a:lnSpc>
              <a:spcBef>
                <a:spcPts val="1000"/>
              </a:spcBef>
              <a:spcAft>
                <a:spcPts val="0"/>
              </a:spcAft>
              <a:buClr>
                <a:schemeClr val="dk1"/>
              </a:buClr>
              <a:buSzPts val="2200"/>
              <a:buFont typeface="Arial"/>
              <a:buChar char="•"/>
              <a:defRPr sz="2200">
                <a:latin typeface="Arial"/>
                <a:ea typeface="Arial"/>
                <a:cs typeface="Arial"/>
                <a:sym typeface="Arial"/>
              </a:defRPr>
            </a:lvl1pPr>
            <a:lvl2pPr marL="914400" lvl="1" indent="-368300" algn="l">
              <a:lnSpc>
                <a:spcPct val="90000"/>
              </a:lnSpc>
              <a:spcBef>
                <a:spcPts val="500"/>
              </a:spcBef>
              <a:spcAft>
                <a:spcPts val="0"/>
              </a:spcAft>
              <a:buClr>
                <a:schemeClr val="dk1"/>
              </a:buClr>
              <a:buSzPts val="2200"/>
              <a:buChar char="•"/>
              <a:defRPr sz="2200"/>
            </a:lvl2pPr>
            <a:lvl3pPr marL="1371600" lvl="2" indent="-355600" algn="l">
              <a:lnSpc>
                <a:spcPct val="90000"/>
              </a:lnSpc>
              <a:spcBef>
                <a:spcPts val="500"/>
              </a:spcBef>
              <a:spcAft>
                <a:spcPts val="0"/>
              </a:spcAft>
              <a:buClr>
                <a:schemeClr val="dk1"/>
              </a:buClr>
              <a:buSzPts val="2000"/>
              <a:buChar char="•"/>
              <a:defRPr sz="20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2" name="Google Shape;62;p24" descr="Icon&#10;&#10;Description automatically generated"/>
          <p:cNvPicPr preferRelativeResize="0"/>
          <p:nvPr/>
        </p:nvPicPr>
        <p:blipFill rotWithShape="1">
          <a:blip r:embed="rId2">
            <a:alphaModFix/>
          </a:blip>
          <a:srcRect/>
          <a:stretch/>
        </p:blipFill>
        <p:spPr>
          <a:xfrm>
            <a:off x="242736" y="6291266"/>
            <a:ext cx="920907" cy="37579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p:cSld name="Agenda">
    <p:bg>
      <p:bgPr>
        <a:solidFill>
          <a:srgbClr val="F5F8FA"/>
        </a:solidFill>
        <a:effectLst/>
      </p:bgPr>
    </p:bg>
    <p:spTree>
      <p:nvGrpSpPr>
        <p:cNvPr id="1" name="Shape 63"/>
        <p:cNvGrpSpPr/>
        <p:nvPr/>
      </p:nvGrpSpPr>
      <p:grpSpPr>
        <a:xfrm>
          <a:off x="0" y="0"/>
          <a:ext cx="0" cy="0"/>
          <a:chOff x="0" y="0"/>
          <a:chExt cx="0" cy="0"/>
        </a:xfrm>
      </p:grpSpPr>
      <p:pic>
        <p:nvPicPr>
          <p:cNvPr id="64" name="Google Shape;64;p16" descr="A picture containing text&#10;&#10;Description automatically generated"/>
          <p:cNvPicPr preferRelativeResize="0"/>
          <p:nvPr/>
        </p:nvPicPr>
        <p:blipFill rotWithShape="1">
          <a:blip r:embed="rId2">
            <a:alphaModFix/>
          </a:blip>
          <a:srcRect/>
          <a:stretch/>
        </p:blipFill>
        <p:spPr>
          <a:xfrm>
            <a:off x="337428" y="1735734"/>
            <a:ext cx="11722137" cy="3915193"/>
          </a:xfrm>
          <a:prstGeom prst="rect">
            <a:avLst/>
          </a:prstGeom>
          <a:noFill/>
          <a:ln>
            <a:noFill/>
          </a:ln>
        </p:spPr>
      </p:pic>
      <p:sp>
        <p:nvSpPr>
          <p:cNvPr id="65" name="Google Shape;65;p16"/>
          <p:cNvSpPr txBox="1">
            <a:spLocks noGrp="1"/>
          </p:cNvSpPr>
          <p:nvPr>
            <p:ph type="body" idx="1"/>
          </p:nvPr>
        </p:nvSpPr>
        <p:spPr>
          <a:xfrm>
            <a:off x="3505199" y="2294503"/>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 name="Google Shape;66;p16"/>
          <p:cNvSpPr txBox="1">
            <a:spLocks noGrp="1"/>
          </p:cNvSpPr>
          <p:nvPr>
            <p:ph type="subTitle" idx="2"/>
          </p:nvPr>
        </p:nvSpPr>
        <p:spPr>
          <a:xfrm>
            <a:off x="3505199" y="1404129"/>
            <a:ext cx="5181600" cy="528663"/>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3600"/>
              <a:buNone/>
              <a:defRPr sz="3600" b="1">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67" name="Google Shape;67;p16"/>
          <p:cNvSpPr txBox="1">
            <a:spLocks noGrp="1"/>
          </p:cNvSpPr>
          <p:nvPr>
            <p:ph type="body" idx="3"/>
          </p:nvPr>
        </p:nvSpPr>
        <p:spPr>
          <a:xfrm>
            <a:off x="3505199" y="3164668"/>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body" idx="4"/>
          </p:nvPr>
        </p:nvSpPr>
        <p:spPr>
          <a:xfrm>
            <a:off x="3505199" y="4028596"/>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6"/>
          <p:cNvSpPr txBox="1">
            <a:spLocks noGrp="1"/>
          </p:cNvSpPr>
          <p:nvPr>
            <p:ph type="body" idx="5"/>
          </p:nvPr>
        </p:nvSpPr>
        <p:spPr>
          <a:xfrm>
            <a:off x="3505199" y="4892524"/>
            <a:ext cx="5181601" cy="528663"/>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800"/>
              <a:buNone/>
              <a:defRPr sz="1800">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0" name="Google Shape;70;p16"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5"/>
        <p:cNvGrpSpPr/>
        <p:nvPr/>
      </p:nvGrpSpPr>
      <p:grpSpPr>
        <a:xfrm>
          <a:off x="0" y="0"/>
          <a:ext cx="0" cy="0"/>
          <a:chOff x="0" y="0"/>
          <a:chExt cx="0" cy="0"/>
        </a:xfrm>
      </p:grpSpPr>
      <p:sp>
        <p:nvSpPr>
          <p:cNvPr id="96" name="Google Shape;96;p4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4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8" name="Google Shape;98;p4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9" name="Google Shape;99;p4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0" name="Google Shape;100;p4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spd="slow">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p50"/>
          <p:cNvSpPr txBox="1">
            <a:spLocks noGrp="1"/>
          </p:cNvSpPr>
          <p:nvPr>
            <p:ph type="title"/>
          </p:nvPr>
        </p:nvSpPr>
        <p:spPr>
          <a:xfrm>
            <a:off x="838200" y="365125"/>
            <a:ext cx="10515600" cy="13256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8" name="Google Shape;228;p50"/>
          <p:cNvSpPr txBox="1">
            <a:spLocks noGrp="1"/>
          </p:cNvSpPr>
          <p:nvPr>
            <p:ph type="body" idx="1"/>
          </p:nvPr>
        </p:nvSpPr>
        <p:spPr>
          <a:xfrm>
            <a:off x="838200" y="1825625"/>
            <a:ext cx="10515600" cy="43512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29" name="Google Shape;229;p50"/>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9pPr>
          </a:lstStyle>
          <a:p>
            <a:endParaRPr/>
          </a:p>
        </p:txBody>
      </p:sp>
      <p:sp>
        <p:nvSpPr>
          <p:cNvPr id="230" name="Google Shape;230;p50"/>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chemeClr val="dk1"/>
                </a:solidFill>
                <a:latin typeface="Calibri"/>
                <a:ea typeface="Calibri"/>
                <a:cs typeface="Calibri"/>
                <a:sym typeface="Calibri"/>
              </a:defRPr>
            </a:lvl9pPr>
          </a:lstStyle>
          <a:p>
            <a:endParaRPr/>
          </a:p>
        </p:txBody>
      </p:sp>
      <p:sp>
        <p:nvSpPr>
          <p:cNvPr id="231" name="Google Shape;231;p50"/>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5.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5.xml"/><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
          <p:cNvSpPr txBox="1">
            <a:spLocks noGrp="1"/>
          </p:cNvSpPr>
          <p:nvPr>
            <p:ph type="subTitle" idx="1"/>
          </p:nvPr>
        </p:nvSpPr>
        <p:spPr>
          <a:xfrm>
            <a:off x="546314" y="3721641"/>
            <a:ext cx="9079824" cy="2062374"/>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lt1"/>
              </a:buClr>
              <a:buSzPts val="2595"/>
              <a:buNone/>
            </a:pPr>
            <a:r>
              <a:rPr lang="en-US" sz="5200" b="1" dirty="0"/>
              <a:t>Talking to Humans</a:t>
            </a:r>
            <a:endParaRPr dirty="0"/>
          </a:p>
          <a:p>
            <a:pPr marL="0" lvl="0" indent="0" algn="l" rtl="0">
              <a:lnSpc>
                <a:spcPct val="90000"/>
              </a:lnSpc>
              <a:spcBef>
                <a:spcPts val="0"/>
              </a:spcBef>
              <a:spcAft>
                <a:spcPts val="0"/>
              </a:spcAft>
              <a:buClr>
                <a:schemeClr val="lt1"/>
              </a:buClr>
              <a:buSzPts val="2595"/>
              <a:buNone/>
            </a:pPr>
            <a:endParaRPr b="1" dirty="0"/>
          </a:p>
          <a:p>
            <a:pPr marL="0" lvl="0" indent="0" algn="l" rtl="0">
              <a:lnSpc>
                <a:spcPct val="90000"/>
              </a:lnSpc>
              <a:spcBef>
                <a:spcPts val="0"/>
              </a:spcBef>
              <a:spcAft>
                <a:spcPts val="0"/>
              </a:spcAft>
              <a:buClr>
                <a:schemeClr val="lt1"/>
              </a:buClr>
              <a:buSzPts val="2595"/>
              <a:buNone/>
            </a:pPr>
            <a:r>
              <a:rPr lang="en-US" b="1" dirty="0"/>
              <a:t>Alternative title: How to avoid sounding like a bot</a:t>
            </a:r>
            <a:endParaRPr dirty="0"/>
          </a:p>
          <a:p>
            <a:pPr marL="0" lvl="0" indent="0" algn="l" rtl="0">
              <a:lnSpc>
                <a:spcPct val="90000"/>
              </a:lnSpc>
              <a:spcBef>
                <a:spcPts val="0"/>
              </a:spcBef>
              <a:spcAft>
                <a:spcPts val="0"/>
              </a:spcAft>
              <a:buClr>
                <a:schemeClr val="lt1"/>
              </a:buClr>
              <a:buSzPts val="2595"/>
              <a:buNone/>
            </a:pPr>
            <a:endParaRPr b="1" dirty="0"/>
          </a:p>
          <a:p>
            <a:pPr marL="0" lvl="0" indent="0" algn="l" rtl="0">
              <a:lnSpc>
                <a:spcPct val="90000"/>
              </a:lnSpc>
              <a:spcBef>
                <a:spcPts val="0"/>
              </a:spcBef>
              <a:spcAft>
                <a:spcPts val="0"/>
              </a:spcAft>
              <a:buClr>
                <a:schemeClr val="lt1"/>
              </a:buClr>
              <a:buSzPts val="2595"/>
              <a:buNone/>
            </a:pPr>
            <a:endParaRPr b="1" dirty="0"/>
          </a:p>
          <a:p>
            <a:pPr marL="0" lvl="0" indent="0" algn="l" rtl="0">
              <a:lnSpc>
                <a:spcPct val="115000"/>
              </a:lnSpc>
              <a:spcBef>
                <a:spcPts val="0"/>
              </a:spcBef>
              <a:spcAft>
                <a:spcPts val="0"/>
              </a:spcAft>
              <a:buClr>
                <a:schemeClr val="lt1"/>
              </a:buClr>
              <a:buSzPts val="2595"/>
              <a:buFont typeface="Arial"/>
              <a:buNone/>
            </a:pPr>
            <a:r>
              <a:rPr lang="en-US" sz="1600" i="1" dirty="0"/>
              <a:t>Joanna </a:t>
            </a:r>
            <a:r>
              <a:rPr lang="en-US" sz="1600" i="1" dirty="0" err="1"/>
              <a:t>Buczkowska-McCumber</a:t>
            </a:r>
            <a:endParaRPr b="1" dirty="0"/>
          </a:p>
        </p:txBody>
      </p:sp>
      <p:sp>
        <p:nvSpPr>
          <p:cNvPr id="309" name="Google Shape;309;p1"/>
          <p:cNvSpPr txBox="1">
            <a:spLocks noGrp="1"/>
          </p:cNvSpPr>
          <p:nvPr>
            <p:ph type="body" idx="2"/>
          </p:nvPr>
        </p:nvSpPr>
        <p:spPr>
          <a:xfrm>
            <a:off x="10380125" y="5455402"/>
            <a:ext cx="1571625" cy="32861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400"/>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24e28e6a96b_0_175"/>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STEP 2: FINDING THE RIGHT PEOPLE</a:t>
            </a:r>
            <a:endParaRPr/>
          </a:p>
        </p:txBody>
      </p:sp>
      <p:pic>
        <p:nvPicPr>
          <p:cNvPr id="400" name="Google Shape;400;g24e28e6a96b_0_175"/>
          <p:cNvPicPr preferRelativeResize="0"/>
          <p:nvPr/>
        </p:nvPicPr>
        <p:blipFill rotWithShape="1">
          <a:blip r:embed="rId3">
            <a:alphaModFix/>
          </a:blip>
          <a:srcRect l="25414" t="14935" r="24957" b="14644"/>
          <a:stretch/>
        </p:blipFill>
        <p:spPr>
          <a:xfrm>
            <a:off x="5411617" y="1611970"/>
            <a:ext cx="7194826" cy="5742449"/>
          </a:xfrm>
          <a:prstGeom prst="rect">
            <a:avLst/>
          </a:prstGeom>
          <a:noFill/>
          <a:ln>
            <a:noFill/>
          </a:ln>
        </p:spPr>
      </p:pic>
      <p:sp>
        <p:nvSpPr>
          <p:cNvPr id="401" name="Google Shape;401;g24e28e6a96b_0_175"/>
          <p:cNvSpPr txBox="1"/>
          <p:nvPr/>
        </p:nvSpPr>
        <p:spPr>
          <a:xfrm>
            <a:off x="1007390" y="1901482"/>
            <a:ext cx="5088610" cy="3570168"/>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HOW?!? Customer Discovery!</a:t>
            </a:r>
            <a:endParaRPr sz="1800" b="1" i="0" u="none" strike="noStrike" cap="none">
              <a:solidFill>
                <a:srgbClr val="000000"/>
              </a:solidFill>
              <a:latin typeface="Arial"/>
              <a:ea typeface="Arial"/>
              <a:cs typeface="Arial"/>
              <a:sym typeface="Arial"/>
            </a:endParaRPr>
          </a:p>
          <a:p>
            <a:pPr marL="514350" marR="0" lvl="0" indent="-4000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100 interviews empowers you 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514350" marR="0" lvl="0" indent="-51435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(In)validate the problem/solution fit</a:t>
            </a:r>
            <a:endParaRPr sz="1400" b="0" i="0" u="none" strike="noStrike" cap="none">
              <a:solidFill>
                <a:srgbClr val="000000"/>
              </a:solidFill>
              <a:latin typeface="Arial"/>
              <a:ea typeface="Arial"/>
              <a:cs typeface="Arial"/>
              <a:sym typeface="Arial"/>
            </a:endParaRPr>
          </a:p>
          <a:p>
            <a:pPr marL="514350" marR="0" lvl="0" indent="-51435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(In)validate the business model</a:t>
            </a:r>
            <a:endParaRPr sz="1400" b="0" i="0" u="none" strike="noStrike" cap="none">
              <a:solidFill>
                <a:srgbClr val="000000"/>
              </a:solidFill>
              <a:latin typeface="Arial"/>
              <a:ea typeface="Arial"/>
              <a:cs typeface="Arial"/>
              <a:sym typeface="Arial"/>
            </a:endParaRPr>
          </a:p>
          <a:p>
            <a:pPr marL="514350" marR="0" lvl="0" indent="-514350" algn="l" rtl="0">
              <a:lnSpc>
                <a:spcPct val="100000"/>
              </a:lnSpc>
              <a:spcBef>
                <a:spcPts val="0"/>
              </a:spcBef>
              <a:spcAft>
                <a:spcPts val="0"/>
              </a:spcAft>
              <a:buClr>
                <a:srgbClr val="000000"/>
              </a:buClr>
              <a:buSzPts val="1800"/>
              <a:buFont typeface="Arial"/>
              <a:buAutoNum type="arabicPeriod"/>
            </a:pPr>
            <a:r>
              <a:rPr lang="en-US" sz="1800" b="0" i="0" u="none" strike="noStrike" cap="none">
                <a:solidFill>
                  <a:srgbClr val="000000"/>
                </a:solidFill>
                <a:latin typeface="Arial"/>
                <a:ea typeface="Arial"/>
                <a:cs typeface="Arial"/>
                <a:sym typeface="Arial"/>
              </a:rPr>
              <a:t>Begin to identify + test your hypothesis</a:t>
            </a:r>
            <a:endParaRPr sz="1400" b="0" i="0" u="none" strike="noStrike" cap="none">
              <a:solidFill>
                <a:srgbClr val="000000"/>
              </a:solidFill>
              <a:latin typeface="Arial"/>
              <a:ea typeface="Arial"/>
              <a:cs typeface="Arial"/>
              <a:sym typeface="Arial"/>
            </a:endParaRPr>
          </a:p>
          <a:p>
            <a:pPr marL="514350" marR="0" lvl="0" indent="-4000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514350" marR="0" lvl="0" indent="-40005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We’re on the hunt for patterns, perspectives, and that wonderful </a:t>
            </a:r>
            <a:r>
              <a:rPr lang="en-US" sz="1800" b="1" i="1" u="none" strike="noStrike" cap="none">
                <a:solidFill>
                  <a:srgbClr val="000000"/>
                </a:solidFill>
                <a:latin typeface="Arial"/>
                <a:ea typeface="Arial"/>
                <a:cs typeface="Arial"/>
                <a:sym typeface="Arial"/>
              </a:rPr>
              <a:t>problem/solution fit!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CHOOSING HUMANS</a:t>
            </a:r>
            <a:endParaRPr/>
          </a:p>
        </p:txBody>
      </p:sp>
      <p:pic>
        <p:nvPicPr>
          <p:cNvPr id="407" name="Google Shape;407;p6" descr="Success starts with understanding your customers When Frank proposed that  we create the book, he had the spectacular idea that we approach Tom  Fishburne and ask him to do a series of illustrations. And deliver Tom did,  with a series of cartoons poking ..."/>
          <p:cNvPicPr preferRelativeResize="0"/>
          <p:nvPr/>
        </p:nvPicPr>
        <p:blipFill rotWithShape="1">
          <a:blip r:embed="rId3">
            <a:alphaModFix/>
          </a:blip>
          <a:srcRect/>
          <a:stretch/>
        </p:blipFill>
        <p:spPr>
          <a:xfrm>
            <a:off x="2739722" y="1835981"/>
            <a:ext cx="6712555" cy="46377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7"/>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CHOOSING HUMANS</a:t>
            </a:r>
            <a:endParaRPr/>
          </a:p>
        </p:txBody>
      </p:sp>
      <p:pic>
        <p:nvPicPr>
          <p:cNvPr id="413" name="Google Shape;413;p7" descr="A group of people sitting on chairs&#10;&#10;Description automatically generated"/>
          <p:cNvPicPr preferRelativeResize="0"/>
          <p:nvPr/>
        </p:nvPicPr>
        <p:blipFill rotWithShape="1">
          <a:blip r:embed="rId3">
            <a:alphaModFix/>
          </a:blip>
          <a:srcRect l="13700" t="25679" b="22469"/>
          <a:stretch/>
        </p:blipFill>
        <p:spPr>
          <a:xfrm>
            <a:off x="6417732" y="1947334"/>
            <a:ext cx="6248401" cy="4690533"/>
          </a:xfrm>
          <a:prstGeom prst="rect">
            <a:avLst/>
          </a:prstGeom>
          <a:noFill/>
          <a:ln>
            <a:noFill/>
          </a:ln>
        </p:spPr>
      </p:pic>
      <p:sp>
        <p:nvSpPr>
          <p:cNvPr id="414" name="Google Shape;414;p7"/>
          <p:cNvSpPr txBox="1"/>
          <p:nvPr/>
        </p:nvSpPr>
        <p:spPr>
          <a:xfrm>
            <a:off x="1007390" y="2302934"/>
            <a:ext cx="10270210" cy="31700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First, let’s admit we don’t know what we don’t know. Sometimes the process of elimination can be easier to start with than getting it perfect on the first try.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Who do you want to speak 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How will you know they’re “right”?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8"/>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WORK SMARTER</a:t>
            </a:r>
            <a:endParaRPr/>
          </a:p>
        </p:txBody>
      </p:sp>
      <p:sp>
        <p:nvSpPr>
          <p:cNvPr id="420" name="Google Shape;420;p8"/>
          <p:cNvSpPr txBox="1"/>
          <p:nvPr/>
        </p:nvSpPr>
        <p:spPr>
          <a:xfrm>
            <a:off x="1007390" y="2149019"/>
            <a:ext cx="9575943" cy="43242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You don’t know everyone. You don’t even know most people. So, it’s time to get comfortable being a bit uncomfortable and getting to know strangers.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Explore LinkedIn (slowly and steadily)</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Ask for referrals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Check out industry groups for membership directories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Check out industry conferences for speakers and sponsors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Check out industry publications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Check out your alumni association</a:t>
            </a:r>
            <a:endParaRPr sz="14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9"/>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TIME TO TALK</a:t>
            </a:r>
            <a:endParaRPr/>
          </a:p>
        </p:txBody>
      </p:sp>
      <p:pic>
        <p:nvPicPr>
          <p:cNvPr id="426" name="Google Shape;426;p9" descr="Success starts with understanding your customers When Frank proposed that  we create the book, he had the spectacular idea that we approach Tom  Fishburne and ask him to do a series of illustrations. And deliver Tom did,  with a series of cartoons poking ..."/>
          <p:cNvPicPr preferRelativeResize="0"/>
          <p:nvPr/>
        </p:nvPicPr>
        <p:blipFill rotWithShape="1">
          <a:blip r:embed="rId3">
            <a:alphaModFix/>
          </a:blip>
          <a:srcRect/>
          <a:stretch/>
        </p:blipFill>
        <p:spPr>
          <a:xfrm>
            <a:off x="3038516" y="2028044"/>
            <a:ext cx="6114968" cy="421376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0"/>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STEP 3: TALKING TO HUMANS</a:t>
            </a:r>
            <a:endParaRPr/>
          </a:p>
        </p:txBody>
      </p:sp>
      <p:sp>
        <p:nvSpPr>
          <p:cNvPr id="432" name="Google Shape;432;p10"/>
          <p:cNvSpPr txBox="1"/>
          <p:nvPr/>
        </p:nvSpPr>
        <p:spPr>
          <a:xfrm>
            <a:off x="1007390" y="2240149"/>
            <a:ext cx="5088610" cy="3293169"/>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Talk is the key word here!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Is an email with a list of questions a conversation? </a:t>
            </a:r>
            <a:r>
              <a:rPr lang="en-US" sz="1800" b="1" i="0" u="none" strike="noStrike" cap="none">
                <a:solidFill>
                  <a:srgbClr val="000000"/>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Is listing a series of questions without a breath between at someone a conversation? </a:t>
            </a:r>
            <a:r>
              <a:rPr lang="en-US" sz="1800" b="1" i="0" u="none" strike="noStrike" cap="none">
                <a:solidFill>
                  <a:srgbClr val="000000"/>
                </a:solidFill>
                <a:latin typeface="Arial"/>
                <a:ea typeface="Arial"/>
                <a:cs typeface="Arial"/>
                <a:sym typeface="Arial"/>
              </a:rPr>
              <a:t>No.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You want to </a:t>
            </a:r>
            <a:r>
              <a:rPr lang="en-US" sz="1800" b="1" i="1" u="none" strike="noStrike" cap="none">
                <a:solidFill>
                  <a:srgbClr val="000000"/>
                </a:solidFill>
                <a:latin typeface="Arial"/>
                <a:ea typeface="Arial"/>
                <a:cs typeface="Arial"/>
                <a:sym typeface="Arial"/>
              </a:rPr>
              <a:t>speak</a:t>
            </a:r>
            <a:r>
              <a:rPr lang="en-US" sz="1800" b="1" i="0" u="none" strike="noStrike" cap="none">
                <a:solidFill>
                  <a:srgbClr val="000000"/>
                </a:solidFill>
                <a:latin typeface="Arial"/>
                <a:ea typeface="Arial"/>
                <a:cs typeface="Arial"/>
                <a:sym typeface="Arial"/>
              </a:rPr>
              <a:t> </a:t>
            </a:r>
            <a:r>
              <a:rPr lang="en-US" sz="1800" b="1" i="1" u="none" strike="noStrike" cap="none">
                <a:solidFill>
                  <a:srgbClr val="000000"/>
                </a:solidFill>
                <a:latin typeface="Arial"/>
                <a:ea typeface="Arial"/>
                <a:cs typeface="Arial"/>
                <a:sym typeface="Arial"/>
              </a:rPr>
              <a:t>with</a:t>
            </a:r>
            <a:r>
              <a:rPr lang="en-US" sz="1800" b="1" i="0" u="none" strike="noStrike" cap="none">
                <a:solidFill>
                  <a:srgbClr val="000000"/>
                </a:solidFill>
                <a:latin typeface="Arial"/>
                <a:ea typeface="Arial"/>
                <a:cs typeface="Arial"/>
                <a:sym typeface="Arial"/>
              </a:rPr>
              <a:t> people so that you can follow interesting threads and their logic — not just your script.</a:t>
            </a:r>
            <a:endParaRPr sz="1800" b="0" i="0" u="none" strike="noStrike" cap="none">
              <a:solidFill>
                <a:srgbClr val="000000"/>
              </a:solidFill>
              <a:latin typeface="Arial"/>
              <a:ea typeface="Arial"/>
              <a:cs typeface="Arial"/>
              <a:sym typeface="Arial"/>
            </a:endParaRPr>
          </a:p>
        </p:txBody>
      </p:sp>
      <p:pic>
        <p:nvPicPr>
          <p:cNvPr id="433" name="Google Shape;433;p10" descr="A couple of women sitting on a couch&#10;&#10;Description automatically generated"/>
          <p:cNvPicPr preferRelativeResize="0"/>
          <p:nvPr/>
        </p:nvPicPr>
        <p:blipFill rotWithShape="1">
          <a:blip r:embed="rId3">
            <a:alphaModFix/>
          </a:blip>
          <a:srcRect t="23504" b="25926"/>
          <a:stretch/>
        </p:blipFill>
        <p:spPr>
          <a:xfrm>
            <a:off x="6096000" y="2065288"/>
            <a:ext cx="5489111" cy="34680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25"/>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STEP 4: STOP TALKING</a:t>
            </a:r>
            <a:endParaRPr/>
          </a:p>
        </p:txBody>
      </p:sp>
      <p:sp>
        <p:nvSpPr>
          <p:cNvPr id="439" name="Google Shape;439;p25"/>
          <p:cNvSpPr txBox="1"/>
          <p:nvPr/>
        </p:nvSpPr>
        <p:spPr>
          <a:xfrm>
            <a:off x="1007390" y="2240149"/>
            <a:ext cx="5088610" cy="2739171"/>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TWIST! Step four is all about </a:t>
            </a:r>
            <a:r>
              <a:rPr lang="en-US" sz="1800" b="1" i="1" u="none" strike="noStrike" cap="none">
                <a:solidFill>
                  <a:srgbClr val="C3B38A"/>
                </a:solidFill>
                <a:latin typeface="Arial"/>
                <a:ea typeface="Arial"/>
                <a:cs typeface="Arial"/>
                <a:sym typeface="Arial"/>
              </a:rPr>
              <a:t>LISTENING!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The whole secret to talking to people and doing customer discovery is really LISTENING.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Arial"/>
                <a:ea typeface="Arial"/>
                <a:cs typeface="Arial"/>
                <a:sym typeface="Arial"/>
              </a:rPr>
              <a:t>In a good interview, you’ll do very little talking. Instead, you’ll do a lot of listening, asking follow up questions, and writing things down.</a:t>
            </a:r>
            <a:endParaRPr sz="1400" b="0" i="0" u="none" strike="noStrike" cap="none">
              <a:solidFill>
                <a:srgbClr val="000000"/>
              </a:solidFill>
              <a:latin typeface="Arial"/>
              <a:ea typeface="Arial"/>
              <a:cs typeface="Arial"/>
              <a:sym typeface="Arial"/>
            </a:endParaRPr>
          </a:p>
        </p:txBody>
      </p:sp>
      <p:pic>
        <p:nvPicPr>
          <p:cNvPr id="440" name="Google Shape;440;p25"/>
          <p:cNvPicPr preferRelativeResize="0"/>
          <p:nvPr/>
        </p:nvPicPr>
        <p:blipFill>
          <a:blip r:embed="rId3">
            <a:alphaModFix/>
          </a:blip>
          <a:stretch>
            <a:fillRect/>
          </a:stretch>
        </p:blipFill>
        <p:spPr>
          <a:xfrm>
            <a:off x="6618825" y="1468020"/>
            <a:ext cx="4572000" cy="4572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6"/>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STEP 5: LEARN</a:t>
            </a:r>
            <a:endParaRPr/>
          </a:p>
        </p:txBody>
      </p:sp>
      <p:pic>
        <p:nvPicPr>
          <p:cNvPr id="446" name="Google Shape;446;p26"/>
          <p:cNvPicPr preferRelativeResize="0"/>
          <p:nvPr/>
        </p:nvPicPr>
        <p:blipFill>
          <a:blip r:embed="rId3">
            <a:alphaModFix/>
          </a:blip>
          <a:stretch>
            <a:fillRect/>
          </a:stretch>
        </p:blipFill>
        <p:spPr>
          <a:xfrm>
            <a:off x="1559975" y="1728226"/>
            <a:ext cx="6254275" cy="459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32ad578ce86_0_17"/>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STEP 5: LEARN</a:t>
            </a:r>
            <a:endParaRPr/>
          </a:p>
        </p:txBody>
      </p:sp>
      <p:pic>
        <p:nvPicPr>
          <p:cNvPr id="452" name="Google Shape;452;g32ad578ce86_0_17" descr="A tablet and pen next to a piece of paper&#10;&#10;Description automatically generated"/>
          <p:cNvPicPr preferRelativeResize="0"/>
          <p:nvPr/>
        </p:nvPicPr>
        <p:blipFill rotWithShape="1">
          <a:blip r:embed="rId3">
            <a:alphaModFix/>
          </a:blip>
          <a:srcRect t="23504" b="23355"/>
          <a:stretch/>
        </p:blipFill>
        <p:spPr>
          <a:xfrm rot="5400000">
            <a:off x="7269526" y="1546351"/>
            <a:ext cx="5671285" cy="3765299"/>
          </a:xfrm>
          <a:prstGeom prst="rect">
            <a:avLst/>
          </a:prstGeom>
          <a:noFill/>
          <a:ln>
            <a:noFill/>
          </a:ln>
        </p:spPr>
      </p:pic>
      <p:sp>
        <p:nvSpPr>
          <p:cNvPr id="453" name="Google Shape;453;g32ad578ce86_0_17"/>
          <p:cNvSpPr txBox="1"/>
          <p:nvPr/>
        </p:nvSpPr>
        <p:spPr>
          <a:xfrm>
            <a:off x="1007390" y="1891828"/>
            <a:ext cx="7006200" cy="52488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rgbClr val="000000"/>
                </a:solidFill>
                <a:latin typeface="Arial"/>
                <a:ea typeface="Arial"/>
                <a:cs typeface="Arial"/>
                <a:sym typeface="Arial"/>
              </a:rPr>
              <a:t>Put on your analytical hats! We’re reviewing the conversation.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What worked </a:t>
            </a:r>
            <a:r>
              <a:rPr lang="en-US" sz="2500" b="0" i="1" u="none" strike="noStrike" cap="none">
                <a:solidFill>
                  <a:srgbClr val="000000"/>
                </a:solidFill>
                <a:latin typeface="Arial"/>
                <a:ea typeface="Arial"/>
                <a:cs typeface="Arial"/>
                <a:sym typeface="Arial"/>
              </a:rPr>
              <a:t>really</a:t>
            </a:r>
            <a:r>
              <a:rPr lang="en-US" sz="2500" b="0" i="0" u="none" strike="noStrike" cap="none">
                <a:solidFill>
                  <a:srgbClr val="000000"/>
                </a:solidFill>
                <a:latin typeface="Arial"/>
                <a:ea typeface="Arial"/>
                <a:cs typeface="Arial"/>
                <a:sym typeface="Arial"/>
              </a:rPr>
              <a:t> well?</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What didn’t work so great?</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What did you forget to ask?</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What’s one thing you’d try differently next time?</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What’s one thing that you want to absolutely keep the same?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C3B38A"/>
                </a:solidFill>
                <a:latin typeface="Arial"/>
                <a:ea typeface="Arial"/>
                <a:cs typeface="Arial"/>
                <a:sym typeface="Arial"/>
              </a:rPr>
              <a:t>WRITE. IT. DOWN.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cxnSp>
        <p:nvCxnSpPr>
          <p:cNvPr id="458" name="Google Shape;458;p27"/>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459" name="Google Shape;459;p27"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460" name="Google Shape;460;p27"/>
          <p:cNvSpPr txBox="1">
            <a:spLocks noGrp="1"/>
          </p:cNvSpPr>
          <p:nvPr>
            <p:ph type="subTitle" idx="2"/>
          </p:nvPr>
        </p:nvSpPr>
        <p:spPr>
          <a:xfrm>
            <a:off x="1027501" y="3164700"/>
            <a:ext cx="10137000" cy="52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3B38A"/>
              </a:buClr>
              <a:buSzPts val="3600"/>
              <a:buNone/>
            </a:pPr>
            <a:r>
              <a:rPr lang="en-US"/>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3"/>
          <p:cNvPicPr preferRelativeResize="0"/>
          <p:nvPr/>
        </p:nvPicPr>
        <p:blipFill>
          <a:blip r:embed="rId3">
            <a:alphaModFix/>
          </a:blip>
          <a:stretch>
            <a:fillRect/>
          </a:stretch>
        </p:blipFill>
        <p:spPr>
          <a:xfrm>
            <a:off x="5850600" y="112050"/>
            <a:ext cx="5420043" cy="655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
          <p:cNvSpPr txBox="1">
            <a:spLocks noGrp="1"/>
          </p:cNvSpPr>
          <p:nvPr>
            <p:ph type="subTitle" idx="1"/>
          </p:nvPr>
        </p:nvSpPr>
        <p:spPr>
          <a:xfrm>
            <a:off x="2790124" y="3162020"/>
            <a:ext cx="6611750" cy="53395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3600"/>
              <a:buNone/>
            </a:pPr>
            <a:r>
              <a:rPr lang="en-US"/>
              <a:t>INTERVIEW TIPS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28"/>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INTERVIEW TIPS</a:t>
            </a:r>
            <a:endParaRPr/>
          </a:p>
        </p:txBody>
      </p:sp>
      <p:sp>
        <p:nvSpPr>
          <p:cNvPr id="471" name="Google Shape;471;p28"/>
          <p:cNvSpPr/>
          <p:nvPr/>
        </p:nvSpPr>
        <p:spPr>
          <a:xfrm>
            <a:off x="8061125" y="2140488"/>
            <a:ext cx="2268900" cy="2234400"/>
          </a:xfrm>
          <a:prstGeom prst="rect">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8"/>
          <p:cNvSpPr/>
          <p:nvPr/>
        </p:nvSpPr>
        <p:spPr>
          <a:xfrm>
            <a:off x="4744675" y="2140488"/>
            <a:ext cx="2268900" cy="2234400"/>
          </a:xfrm>
          <a:prstGeom prst="rect">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8"/>
          <p:cNvSpPr/>
          <p:nvPr/>
        </p:nvSpPr>
        <p:spPr>
          <a:xfrm>
            <a:off x="1443800" y="2140488"/>
            <a:ext cx="2268900" cy="2234400"/>
          </a:xfrm>
          <a:prstGeom prst="rect">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4" name="Google Shape;474;p28"/>
          <p:cNvGrpSpPr/>
          <p:nvPr/>
        </p:nvGrpSpPr>
        <p:grpSpPr>
          <a:xfrm>
            <a:off x="8011196" y="2119499"/>
            <a:ext cx="2799600" cy="2618990"/>
            <a:chOff x="1179196" y="1754136"/>
            <a:chExt cx="2799600" cy="2618990"/>
          </a:xfrm>
        </p:grpSpPr>
        <p:cxnSp>
          <p:nvCxnSpPr>
            <p:cNvPr id="475" name="Google Shape;475;p28"/>
            <p:cNvCxnSpPr/>
            <p:nvPr/>
          </p:nvCxnSpPr>
          <p:spPr>
            <a:xfrm>
              <a:off x="1208728" y="1781676"/>
              <a:ext cx="0" cy="2239200"/>
            </a:xfrm>
            <a:prstGeom prst="straightConnector1">
              <a:avLst/>
            </a:prstGeom>
            <a:noFill/>
            <a:ln w="57150" cap="flat" cmpd="sng">
              <a:solidFill>
                <a:srgbClr val="C3B38A"/>
              </a:solidFill>
              <a:prstDash val="solid"/>
              <a:miter lim="800000"/>
              <a:headEnd type="none" w="sm" len="sm"/>
              <a:tailEnd type="none" w="sm" len="sm"/>
            </a:ln>
          </p:spPr>
        </p:cxnSp>
        <p:cxnSp>
          <p:nvCxnSpPr>
            <p:cNvPr id="476" name="Google Shape;476;p28"/>
            <p:cNvCxnSpPr/>
            <p:nvPr/>
          </p:nvCxnSpPr>
          <p:spPr>
            <a:xfrm rot="10800000">
              <a:off x="1181702" y="1781676"/>
              <a:ext cx="2358600" cy="0"/>
            </a:xfrm>
            <a:prstGeom prst="straightConnector1">
              <a:avLst/>
            </a:prstGeom>
            <a:noFill/>
            <a:ln w="57150" cap="flat" cmpd="sng">
              <a:solidFill>
                <a:srgbClr val="C3B38A"/>
              </a:solidFill>
              <a:prstDash val="solid"/>
              <a:miter lim="800000"/>
              <a:headEnd type="none" w="sm" len="sm"/>
              <a:tailEnd type="none" w="sm" len="sm"/>
            </a:ln>
          </p:spPr>
        </p:cxnSp>
        <p:sp>
          <p:nvSpPr>
            <p:cNvPr id="477" name="Google Shape;477;p28"/>
            <p:cNvSpPr/>
            <p:nvPr/>
          </p:nvSpPr>
          <p:spPr>
            <a:xfrm>
              <a:off x="1497496" y="1987826"/>
              <a:ext cx="2481300" cy="2385300"/>
            </a:xfrm>
            <a:prstGeom prst="rect">
              <a:avLst/>
            </a:prstGeom>
            <a:solidFill>
              <a:srgbClr val="E7E6E6"/>
            </a:solidFill>
            <a:ln w="9525" cap="flat" cmpd="sng">
              <a:solidFill>
                <a:srgbClr val="C3B38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478" name="Google Shape;478;p28"/>
            <p:cNvCxnSpPr/>
            <p:nvPr/>
          </p:nvCxnSpPr>
          <p:spPr>
            <a:xfrm rot="10800000">
              <a:off x="1179196" y="4020991"/>
              <a:ext cx="318300" cy="0"/>
            </a:xfrm>
            <a:prstGeom prst="straightConnector1">
              <a:avLst/>
            </a:prstGeom>
            <a:noFill/>
            <a:ln w="57150" cap="flat" cmpd="sng">
              <a:solidFill>
                <a:srgbClr val="C3B38A"/>
              </a:solidFill>
              <a:prstDash val="solid"/>
              <a:miter lim="800000"/>
              <a:headEnd type="none" w="sm" len="sm"/>
              <a:tailEnd type="none" w="sm" len="sm"/>
            </a:ln>
          </p:spPr>
        </p:cxnSp>
        <p:cxnSp>
          <p:nvCxnSpPr>
            <p:cNvPr id="479" name="Google Shape;479;p28"/>
            <p:cNvCxnSpPr/>
            <p:nvPr/>
          </p:nvCxnSpPr>
          <p:spPr>
            <a:xfrm>
              <a:off x="3513304" y="1754136"/>
              <a:ext cx="0" cy="233700"/>
            </a:xfrm>
            <a:prstGeom prst="straightConnector1">
              <a:avLst/>
            </a:prstGeom>
            <a:noFill/>
            <a:ln w="57150" cap="flat" cmpd="sng">
              <a:solidFill>
                <a:srgbClr val="C3B38A"/>
              </a:solidFill>
              <a:prstDash val="solid"/>
              <a:miter lim="800000"/>
              <a:headEnd type="none" w="sm" len="sm"/>
              <a:tailEnd type="none" w="sm" len="sm"/>
            </a:ln>
          </p:spPr>
        </p:cxnSp>
      </p:grpSp>
      <p:sp>
        <p:nvSpPr>
          <p:cNvPr id="480" name="Google Shape;480;p28"/>
          <p:cNvSpPr txBox="1"/>
          <p:nvPr/>
        </p:nvSpPr>
        <p:spPr>
          <a:xfrm>
            <a:off x="8608673" y="3016488"/>
            <a:ext cx="2290367"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2200" b="1" i="0" u="none" strike="noStrike" cap="none">
                <a:solidFill>
                  <a:schemeClr val="dk1"/>
                </a:solidFill>
                <a:latin typeface="Arial"/>
                <a:ea typeface="Arial"/>
                <a:cs typeface="Arial"/>
                <a:sym typeface="Arial"/>
              </a:rPr>
              <a:t>Different is good</a:t>
            </a:r>
            <a:endParaRPr sz="2200" b="0" i="0" u="none" strike="noStrike" cap="none">
              <a:solidFill>
                <a:schemeClr val="dk1"/>
              </a:solidFill>
              <a:latin typeface="Arial"/>
              <a:ea typeface="Arial"/>
              <a:cs typeface="Arial"/>
              <a:sym typeface="Arial"/>
            </a:endParaRPr>
          </a:p>
        </p:txBody>
      </p:sp>
      <p:sp>
        <p:nvSpPr>
          <p:cNvPr id="481" name="Google Shape;481;p28"/>
          <p:cNvSpPr/>
          <p:nvPr/>
        </p:nvSpPr>
        <p:spPr>
          <a:xfrm rot="5400000">
            <a:off x="7890900" y="3171138"/>
            <a:ext cx="825000" cy="515700"/>
          </a:xfrm>
          <a:prstGeom prst="round2SameRect">
            <a:avLst>
              <a:gd name="adj1" fmla="val 50000"/>
              <a:gd name="adj2" fmla="val 0"/>
            </a:avLst>
          </a:prstGeom>
          <a:solidFill>
            <a:srgbClr val="C3B3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82" name="Google Shape;482;p28"/>
          <p:cNvCxnSpPr>
            <a:stCxn id="483" idx="1"/>
          </p:cNvCxnSpPr>
          <p:nvPr/>
        </p:nvCxnSpPr>
        <p:spPr>
          <a:xfrm>
            <a:off x="1381200" y="3429001"/>
            <a:ext cx="3315000" cy="0"/>
          </a:xfrm>
          <a:prstGeom prst="straightConnector1">
            <a:avLst/>
          </a:prstGeom>
          <a:noFill/>
          <a:ln w="38100" cap="flat" cmpd="sng">
            <a:solidFill>
              <a:srgbClr val="C3B38A"/>
            </a:solidFill>
            <a:prstDash val="solid"/>
            <a:round/>
            <a:headEnd type="none" w="sm" len="sm"/>
            <a:tailEnd type="none" w="sm" len="sm"/>
          </a:ln>
        </p:spPr>
      </p:cxnSp>
      <p:grpSp>
        <p:nvGrpSpPr>
          <p:cNvPr id="484" name="Google Shape;484;p28"/>
          <p:cNvGrpSpPr/>
          <p:nvPr/>
        </p:nvGrpSpPr>
        <p:grpSpPr>
          <a:xfrm>
            <a:off x="1381196" y="2119511"/>
            <a:ext cx="2799600" cy="2618990"/>
            <a:chOff x="1179196" y="1754136"/>
            <a:chExt cx="2799600" cy="2618990"/>
          </a:xfrm>
        </p:grpSpPr>
        <p:cxnSp>
          <p:nvCxnSpPr>
            <p:cNvPr id="485" name="Google Shape;485;p28"/>
            <p:cNvCxnSpPr/>
            <p:nvPr/>
          </p:nvCxnSpPr>
          <p:spPr>
            <a:xfrm>
              <a:off x="1208728" y="1781676"/>
              <a:ext cx="0" cy="2239200"/>
            </a:xfrm>
            <a:prstGeom prst="straightConnector1">
              <a:avLst/>
            </a:prstGeom>
            <a:noFill/>
            <a:ln w="57150" cap="flat" cmpd="sng">
              <a:solidFill>
                <a:srgbClr val="C3B38A"/>
              </a:solidFill>
              <a:prstDash val="solid"/>
              <a:miter lim="800000"/>
              <a:headEnd type="none" w="sm" len="sm"/>
              <a:tailEnd type="none" w="sm" len="sm"/>
            </a:ln>
          </p:spPr>
        </p:cxnSp>
        <p:cxnSp>
          <p:nvCxnSpPr>
            <p:cNvPr id="486" name="Google Shape;486;p28"/>
            <p:cNvCxnSpPr/>
            <p:nvPr/>
          </p:nvCxnSpPr>
          <p:spPr>
            <a:xfrm rot="10800000">
              <a:off x="1181702" y="1781676"/>
              <a:ext cx="2358600" cy="0"/>
            </a:xfrm>
            <a:prstGeom prst="straightConnector1">
              <a:avLst/>
            </a:prstGeom>
            <a:noFill/>
            <a:ln w="57150" cap="flat" cmpd="sng">
              <a:solidFill>
                <a:srgbClr val="C3B38A"/>
              </a:solidFill>
              <a:prstDash val="solid"/>
              <a:miter lim="800000"/>
              <a:headEnd type="none" w="sm" len="sm"/>
              <a:tailEnd type="none" w="sm" len="sm"/>
            </a:ln>
          </p:spPr>
        </p:cxnSp>
        <p:sp>
          <p:nvSpPr>
            <p:cNvPr id="487" name="Google Shape;487;p28"/>
            <p:cNvSpPr/>
            <p:nvPr/>
          </p:nvSpPr>
          <p:spPr>
            <a:xfrm>
              <a:off x="1497496" y="1987826"/>
              <a:ext cx="2481300" cy="2385300"/>
            </a:xfrm>
            <a:prstGeom prst="rect">
              <a:avLst/>
            </a:prstGeom>
            <a:solidFill>
              <a:srgbClr val="E7E6E6"/>
            </a:solidFill>
            <a:ln w="9525" cap="flat" cmpd="sng">
              <a:solidFill>
                <a:srgbClr val="C3B38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488" name="Google Shape;488;p28"/>
            <p:cNvCxnSpPr/>
            <p:nvPr/>
          </p:nvCxnSpPr>
          <p:spPr>
            <a:xfrm rot="10800000">
              <a:off x="1179196" y="4020991"/>
              <a:ext cx="318300" cy="0"/>
            </a:xfrm>
            <a:prstGeom prst="straightConnector1">
              <a:avLst/>
            </a:prstGeom>
            <a:noFill/>
            <a:ln w="57150" cap="flat" cmpd="sng">
              <a:solidFill>
                <a:srgbClr val="C3B38A"/>
              </a:solidFill>
              <a:prstDash val="solid"/>
              <a:miter lim="800000"/>
              <a:headEnd type="none" w="sm" len="sm"/>
              <a:tailEnd type="none" w="sm" len="sm"/>
            </a:ln>
          </p:spPr>
        </p:cxnSp>
        <p:cxnSp>
          <p:nvCxnSpPr>
            <p:cNvPr id="489" name="Google Shape;489;p28"/>
            <p:cNvCxnSpPr/>
            <p:nvPr/>
          </p:nvCxnSpPr>
          <p:spPr>
            <a:xfrm>
              <a:off x="3513304" y="1754136"/>
              <a:ext cx="0" cy="233700"/>
            </a:xfrm>
            <a:prstGeom prst="straightConnector1">
              <a:avLst/>
            </a:prstGeom>
            <a:noFill/>
            <a:ln w="57150" cap="flat" cmpd="sng">
              <a:solidFill>
                <a:srgbClr val="C3B38A"/>
              </a:solidFill>
              <a:prstDash val="solid"/>
              <a:miter lim="800000"/>
              <a:headEnd type="none" w="sm" len="sm"/>
              <a:tailEnd type="none" w="sm" len="sm"/>
            </a:ln>
          </p:spPr>
        </p:cxnSp>
      </p:grpSp>
      <p:sp>
        <p:nvSpPr>
          <p:cNvPr id="490" name="Google Shape;490;p28"/>
          <p:cNvSpPr txBox="1"/>
          <p:nvPr/>
        </p:nvSpPr>
        <p:spPr>
          <a:xfrm>
            <a:off x="2065547" y="3016488"/>
            <a:ext cx="2031669" cy="95407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500" b="1" i="0" u="none" strike="noStrike" cap="none">
                <a:solidFill>
                  <a:schemeClr val="dk1"/>
                </a:solidFill>
                <a:latin typeface="Arial"/>
                <a:ea typeface="Arial"/>
                <a:cs typeface="Arial"/>
                <a:sym typeface="Arial"/>
              </a:rPr>
              <a:t>Start at the start</a:t>
            </a:r>
            <a:endParaRPr sz="2500" b="1" i="0" u="none" strike="noStrike" cap="none">
              <a:solidFill>
                <a:schemeClr val="dk1"/>
              </a:solidFill>
              <a:latin typeface="Arial"/>
              <a:ea typeface="Arial"/>
              <a:cs typeface="Arial"/>
              <a:sym typeface="Arial"/>
            </a:endParaRPr>
          </a:p>
        </p:txBody>
      </p:sp>
      <p:sp>
        <p:nvSpPr>
          <p:cNvPr id="491" name="Google Shape;491;p28"/>
          <p:cNvSpPr/>
          <p:nvPr/>
        </p:nvSpPr>
        <p:spPr>
          <a:xfrm rot="5400000">
            <a:off x="1260900" y="3171151"/>
            <a:ext cx="825000" cy="515700"/>
          </a:xfrm>
          <a:prstGeom prst="round2SameRect">
            <a:avLst>
              <a:gd name="adj1" fmla="val 50000"/>
              <a:gd name="adj2" fmla="val 0"/>
            </a:avLst>
          </a:prstGeom>
          <a:solidFill>
            <a:srgbClr val="C3B38A"/>
          </a:solidFill>
          <a:ln w="9525" cap="flat" cmpd="sng">
            <a:solidFill>
              <a:srgbClr val="C3B38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8"/>
          <p:cNvSpPr txBox="1"/>
          <p:nvPr/>
        </p:nvSpPr>
        <p:spPr>
          <a:xfrm>
            <a:off x="1381200" y="3151951"/>
            <a:ext cx="515700" cy="554100"/>
          </a:xfrm>
          <a:prstGeom prst="rect">
            <a:avLst/>
          </a:prstGeom>
          <a:solidFill>
            <a:srgbClr val="C3B38A"/>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3D3D3D"/>
              </a:solidFill>
              <a:latin typeface="Arial"/>
              <a:ea typeface="Arial"/>
              <a:cs typeface="Arial"/>
              <a:sym typeface="Arial"/>
            </a:endParaRPr>
          </a:p>
        </p:txBody>
      </p:sp>
      <p:cxnSp>
        <p:nvCxnSpPr>
          <p:cNvPr id="492" name="Google Shape;492;p28"/>
          <p:cNvCxnSpPr/>
          <p:nvPr/>
        </p:nvCxnSpPr>
        <p:spPr>
          <a:xfrm>
            <a:off x="4696200" y="3429000"/>
            <a:ext cx="3315000" cy="0"/>
          </a:xfrm>
          <a:prstGeom prst="straightConnector1">
            <a:avLst/>
          </a:prstGeom>
          <a:noFill/>
          <a:ln w="38100" cap="flat" cmpd="sng">
            <a:solidFill>
              <a:srgbClr val="C3B38A"/>
            </a:solidFill>
            <a:prstDash val="solid"/>
            <a:round/>
            <a:headEnd type="none" w="sm" len="sm"/>
            <a:tailEnd type="none" w="sm" len="sm"/>
          </a:ln>
        </p:spPr>
      </p:cxnSp>
      <p:grpSp>
        <p:nvGrpSpPr>
          <p:cNvPr id="493" name="Google Shape;493;p28"/>
          <p:cNvGrpSpPr/>
          <p:nvPr/>
        </p:nvGrpSpPr>
        <p:grpSpPr>
          <a:xfrm>
            <a:off x="4696196" y="2119511"/>
            <a:ext cx="2799600" cy="2618990"/>
            <a:chOff x="1179196" y="1754136"/>
            <a:chExt cx="2799600" cy="2618990"/>
          </a:xfrm>
        </p:grpSpPr>
        <p:cxnSp>
          <p:nvCxnSpPr>
            <p:cNvPr id="494" name="Google Shape;494;p28"/>
            <p:cNvCxnSpPr/>
            <p:nvPr/>
          </p:nvCxnSpPr>
          <p:spPr>
            <a:xfrm>
              <a:off x="1208728" y="1781676"/>
              <a:ext cx="0" cy="2239200"/>
            </a:xfrm>
            <a:prstGeom prst="straightConnector1">
              <a:avLst/>
            </a:prstGeom>
            <a:noFill/>
            <a:ln w="57150" cap="flat" cmpd="sng">
              <a:solidFill>
                <a:srgbClr val="C3B38A"/>
              </a:solidFill>
              <a:prstDash val="solid"/>
              <a:miter lim="800000"/>
              <a:headEnd type="none" w="sm" len="sm"/>
              <a:tailEnd type="none" w="sm" len="sm"/>
            </a:ln>
          </p:spPr>
        </p:cxnSp>
        <p:cxnSp>
          <p:nvCxnSpPr>
            <p:cNvPr id="495" name="Google Shape;495;p28"/>
            <p:cNvCxnSpPr/>
            <p:nvPr/>
          </p:nvCxnSpPr>
          <p:spPr>
            <a:xfrm rot="10800000">
              <a:off x="1181702" y="1781676"/>
              <a:ext cx="2358600" cy="0"/>
            </a:xfrm>
            <a:prstGeom prst="straightConnector1">
              <a:avLst/>
            </a:prstGeom>
            <a:noFill/>
            <a:ln w="57150" cap="flat" cmpd="sng">
              <a:solidFill>
                <a:srgbClr val="C3B38A"/>
              </a:solidFill>
              <a:prstDash val="solid"/>
              <a:miter lim="800000"/>
              <a:headEnd type="none" w="sm" len="sm"/>
              <a:tailEnd type="none" w="sm" len="sm"/>
            </a:ln>
          </p:spPr>
        </p:cxnSp>
        <p:sp>
          <p:nvSpPr>
            <p:cNvPr id="496" name="Google Shape;496;p28"/>
            <p:cNvSpPr/>
            <p:nvPr/>
          </p:nvSpPr>
          <p:spPr>
            <a:xfrm>
              <a:off x="1497496" y="1987826"/>
              <a:ext cx="2481300" cy="2385300"/>
            </a:xfrm>
            <a:prstGeom prst="rect">
              <a:avLst/>
            </a:prstGeom>
            <a:solidFill>
              <a:srgbClr val="E7E6E6"/>
            </a:solidFill>
            <a:ln w="9525" cap="flat" cmpd="sng">
              <a:solidFill>
                <a:srgbClr val="C3B38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497" name="Google Shape;497;p28"/>
            <p:cNvCxnSpPr/>
            <p:nvPr/>
          </p:nvCxnSpPr>
          <p:spPr>
            <a:xfrm rot="10800000">
              <a:off x="1179196" y="4020991"/>
              <a:ext cx="318300" cy="0"/>
            </a:xfrm>
            <a:prstGeom prst="straightConnector1">
              <a:avLst/>
            </a:prstGeom>
            <a:noFill/>
            <a:ln w="57150" cap="flat" cmpd="sng">
              <a:solidFill>
                <a:srgbClr val="C3B38A"/>
              </a:solidFill>
              <a:prstDash val="solid"/>
              <a:miter lim="800000"/>
              <a:headEnd type="none" w="sm" len="sm"/>
              <a:tailEnd type="none" w="sm" len="sm"/>
            </a:ln>
          </p:spPr>
        </p:cxnSp>
        <p:cxnSp>
          <p:nvCxnSpPr>
            <p:cNvPr id="498" name="Google Shape;498;p28"/>
            <p:cNvCxnSpPr/>
            <p:nvPr/>
          </p:nvCxnSpPr>
          <p:spPr>
            <a:xfrm>
              <a:off x="3513304" y="1754136"/>
              <a:ext cx="0" cy="233700"/>
            </a:xfrm>
            <a:prstGeom prst="straightConnector1">
              <a:avLst/>
            </a:prstGeom>
            <a:noFill/>
            <a:ln w="57150" cap="flat" cmpd="sng">
              <a:solidFill>
                <a:srgbClr val="C3B38A"/>
              </a:solidFill>
              <a:prstDash val="solid"/>
              <a:miter lim="800000"/>
              <a:headEnd type="none" w="sm" len="sm"/>
              <a:tailEnd type="none" w="sm" len="sm"/>
            </a:ln>
          </p:spPr>
        </p:cxnSp>
      </p:grpSp>
      <p:sp>
        <p:nvSpPr>
          <p:cNvPr id="499" name="Google Shape;499;p28"/>
          <p:cNvSpPr txBox="1"/>
          <p:nvPr/>
        </p:nvSpPr>
        <p:spPr>
          <a:xfrm>
            <a:off x="5441769" y="2949512"/>
            <a:ext cx="2051517" cy="95407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2500" b="1" i="0" u="none" strike="noStrike" cap="none">
                <a:solidFill>
                  <a:schemeClr val="dk1"/>
                </a:solidFill>
                <a:latin typeface="Arial"/>
                <a:ea typeface="Arial"/>
                <a:cs typeface="Arial"/>
                <a:sym typeface="Arial"/>
              </a:rPr>
              <a:t>Build a strategy</a:t>
            </a:r>
            <a:endParaRPr sz="2500" b="0" i="0" u="none" strike="noStrike" cap="none">
              <a:solidFill>
                <a:schemeClr val="dk1"/>
              </a:solidFill>
              <a:latin typeface="Arial"/>
              <a:ea typeface="Arial"/>
              <a:cs typeface="Arial"/>
              <a:sym typeface="Arial"/>
            </a:endParaRPr>
          </a:p>
        </p:txBody>
      </p:sp>
      <p:sp>
        <p:nvSpPr>
          <p:cNvPr id="500" name="Google Shape;500;p28"/>
          <p:cNvSpPr/>
          <p:nvPr/>
        </p:nvSpPr>
        <p:spPr>
          <a:xfrm rot="5400000">
            <a:off x="4575900" y="3171151"/>
            <a:ext cx="825000" cy="515700"/>
          </a:xfrm>
          <a:prstGeom prst="round2SameRect">
            <a:avLst>
              <a:gd name="adj1" fmla="val 50000"/>
              <a:gd name="adj2" fmla="val 0"/>
            </a:avLst>
          </a:prstGeom>
          <a:solidFill>
            <a:srgbClr val="C3B3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1000"/>
                                        <p:tgtEl>
                                          <p:spTgt spid="473"/>
                                        </p:tgtEl>
                                      </p:cBhvr>
                                    </p:animEffect>
                                  </p:childTnLst>
                                </p:cTn>
                              </p:par>
                              <p:par>
                                <p:cTn id="8" presetID="10" presetClass="entr" presetSubtype="0" fill="hold" nodeType="withEffect">
                                  <p:stCondLst>
                                    <p:cond delay="0"/>
                                  </p:stCondLst>
                                  <p:childTnLst>
                                    <p:set>
                                      <p:cBhvr>
                                        <p:cTn id="9" dur="1" fill="hold">
                                          <p:stCondLst>
                                            <p:cond delay="0"/>
                                          </p:stCondLst>
                                        </p:cTn>
                                        <p:tgtEl>
                                          <p:spTgt spid="484"/>
                                        </p:tgtEl>
                                        <p:attrNameLst>
                                          <p:attrName>style.visibility</p:attrName>
                                        </p:attrNameLst>
                                      </p:cBhvr>
                                      <p:to>
                                        <p:strVal val="visible"/>
                                      </p:to>
                                    </p:set>
                                    <p:animEffect transition="in" filter="fade">
                                      <p:cBhvr>
                                        <p:cTn id="10" dur="1000"/>
                                        <p:tgtEl>
                                          <p:spTgt spid="484"/>
                                        </p:tgtEl>
                                      </p:cBhvr>
                                    </p:animEffect>
                                  </p:childTnLst>
                                </p:cTn>
                              </p:par>
                              <p:par>
                                <p:cTn id="11" presetID="10" presetClass="entr" presetSubtype="0" fill="hold" nodeType="withEffect">
                                  <p:stCondLst>
                                    <p:cond delay="0"/>
                                  </p:stCondLst>
                                  <p:childTnLst>
                                    <p:set>
                                      <p:cBhvr>
                                        <p:cTn id="12" dur="1" fill="hold">
                                          <p:stCondLst>
                                            <p:cond delay="0"/>
                                          </p:stCondLst>
                                        </p:cTn>
                                        <p:tgtEl>
                                          <p:spTgt spid="490"/>
                                        </p:tgtEl>
                                        <p:attrNameLst>
                                          <p:attrName>style.visibility</p:attrName>
                                        </p:attrNameLst>
                                      </p:cBhvr>
                                      <p:to>
                                        <p:strVal val="visible"/>
                                      </p:to>
                                    </p:set>
                                    <p:animEffect transition="in" filter="fade">
                                      <p:cBhvr>
                                        <p:cTn id="13" dur="1000"/>
                                        <p:tgtEl>
                                          <p:spTgt spid="490"/>
                                        </p:tgtEl>
                                      </p:cBhvr>
                                    </p:animEffect>
                                  </p:childTnLst>
                                </p:cTn>
                              </p:par>
                              <p:par>
                                <p:cTn id="14" presetID="10" presetClass="entr" presetSubtype="0" fill="hold" nodeType="withEffect">
                                  <p:stCondLst>
                                    <p:cond delay="0"/>
                                  </p:stCondLst>
                                  <p:childTnLst>
                                    <p:set>
                                      <p:cBhvr>
                                        <p:cTn id="15" dur="1" fill="hold">
                                          <p:stCondLst>
                                            <p:cond delay="0"/>
                                          </p:stCondLst>
                                        </p:cTn>
                                        <p:tgtEl>
                                          <p:spTgt spid="491"/>
                                        </p:tgtEl>
                                        <p:attrNameLst>
                                          <p:attrName>style.visibility</p:attrName>
                                        </p:attrNameLst>
                                      </p:cBhvr>
                                      <p:to>
                                        <p:strVal val="visible"/>
                                      </p:to>
                                    </p:set>
                                    <p:animEffect transition="in" filter="fade">
                                      <p:cBhvr>
                                        <p:cTn id="16" dur="1000"/>
                                        <p:tgtEl>
                                          <p:spTgt spid="491"/>
                                        </p:tgtEl>
                                      </p:cBhvr>
                                    </p:animEffect>
                                  </p:childTnLst>
                                </p:cTn>
                              </p:par>
                              <p:par>
                                <p:cTn id="17" presetID="10" presetClass="entr" presetSubtype="0" fill="hold" nodeType="withEffect">
                                  <p:stCondLst>
                                    <p:cond delay="0"/>
                                  </p:stCondLst>
                                  <p:childTnLst>
                                    <p:set>
                                      <p:cBhvr>
                                        <p:cTn id="18" dur="1" fill="hold">
                                          <p:stCondLst>
                                            <p:cond delay="0"/>
                                          </p:stCondLst>
                                        </p:cTn>
                                        <p:tgtEl>
                                          <p:spTgt spid="483"/>
                                        </p:tgtEl>
                                        <p:attrNameLst>
                                          <p:attrName>style.visibility</p:attrName>
                                        </p:attrNameLst>
                                      </p:cBhvr>
                                      <p:to>
                                        <p:strVal val="visible"/>
                                      </p:to>
                                    </p:set>
                                    <p:animEffect transition="in" filter="fade">
                                      <p:cBhvr>
                                        <p:cTn id="19" dur="1000"/>
                                        <p:tgtEl>
                                          <p:spTgt spid="48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72"/>
                                        </p:tgtEl>
                                        <p:attrNameLst>
                                          <p:attrName>style.visibility</p:attrName>
                                        </p:attrNameLst>
                                      </p:cBhvr>
                                      <p:to>
                                        <p:strVal val="visible"/>
                                      </p:to>
                                    </p:set>
                                    <p:animEffect transition="in" filter="fade">
                                      <p:cBhvr>
                                        <p:cTn id="24" dur="1000"/>
                                        <p:tgtEl>
                                          <p:spTgt spid="472"/>
                                        </p:tgtEl>
                                      </p:cBhvr>
                                    </p:animEffect>
                                  </p:childTnLst>
                                </p:cTn>
                              </p:par>
                              <p:par>
                                <p:cTn id="25" presetID="10" presetClass="entr" presetSubtype="0" fill="hold" nodeType="withEffect">
                                  <p:stCondLst>
                                    <p:cond delay="0"/>
                                  </p:stCondLst>
                                  <p:childTnLst>
                                    <p:set>
                                      <p:cBhvr>
                                        <p:cTn id="26" dur="1" fill="hold">
                                          <p:stCondLst>
                                            <p:cond delay="0"/>
                                          </p:stCondLst>
                                        </p:cTn>
                                        <p:tgtEl>
                                          <p:spTgt spid="493"/>
                                        </p:tgtEl>
                                        <p:attrNameLst>
                                          <p:attrName>style.visibility</p:attrName>
                                        </p:attrNameLst>
                                      </p:cBhvr>
                                      <p:to>
                                        <p:strVal val="visible"/>
                                      </p:to>
                                    </p:set>
                                    <p:animEffect transition="in" filter="fade">
                                      <p:cBhvr>
                                        <p:cTn id="27" dur="1000"/>
                                        <p:tgtEl>
                                          <p:spTgt spid="493"/>
                                        </p:tgtEl>
                                      </p:cBhvr>
                                    </p:animEffect>
                                  </p:childTnLst>
                                </p:cTn>
                              </p:par>
                              <p:par>
                                <p:cTn id="28" presetID="10" presetClass="entr" presetSubtype="0" fill="hold" nodeType="withEffect">
                                  <p:stCondLst>
                                    <p:cond delay="0"/>
                                  </p:stCondLst>
                                  <p:childTnLst>
                                    <p:set>
                                      <p:cBhvr>
                                        <p:cTn id="29" dur="1" fill="hold">
                                          <p:stCondLst>
                                            <p:cond delay="0"/>
                                          </p:stCondLst>
                                        </p:cTn>
                                        <p:tgtEl>
                                          <p:spTgt spid="499"/>
                                        </p:tgtEl>
                                        <p:attrNameLst>
                                          <p:attrName>style.visibility</p:attrName>
                                        </p:attrNameLst>
                                      </p:cBhvr>
                                      <p:to>
                                        <p:strVal val="visible"/>
                                      </p:to>
                                    </p:set>
                                    <p:animEffect transition="in" filter="fade">
                                      <p:cBhvr>
                                        <p:cTn id="30" dur="1000"/>
                                        <p:tgtEl>
                                          <p:spTgt spid="499"/>
                                        </p:tgtEl>
                                      </p:cBhvr>
                                    </p:animEffect>
                                  </p:childTnLst>
                                </p:cTn>
                              </p:par>
                              <p:par>
                                <p:cTn id="31" presetID="10" presetClass="entr" presetSubtype="0" fill="hold" nodeType="withEffect">
                                  <p:stCondLst>
                                    <p:cond delay="0"/>
                                  </p:stCondLst>
                                  <p:childTnLst>
                                    <p:set>
                                      <p:cBhvr>
                                        <p:cTn id="32" dur="1" fill="hold">
                                          <p:stCondLst>
                                            <p:cond delay="0"/>
                                          </p:stCondLst>
                                        </p:cTn>
                                        <p:tgtEl>
                                          <p:spTgt spid="500"/>
                                        </p:tgtEl>
                                        <p:attrNameLst>
                                          <p:attrName>style.visibility</p:attrName>
                                        </p:attrNameLst>
                                      </p:cBhvr>
                                      <p:to>
                                        <p:strVal val="visible"/>
                                      </p:to>
                                    </p:set>
                                    <p:animEffect transition="in" filter="fade">
                                      <p:cBhvr>
                                        <p:cTn id="33" dur="1000"/>
                                        <p:tgtEl>
                                          <p:spTgt spid="500"/>
                                        </p:tgtEl>
                                      </p:cBhvr>
                                    </p:animEffect>
                                  </p:childTnLst>
                                </p:cTn>
                              </p:par>
                              <p:par>
                                <p:cTn id="34" presetID="10" presetClass="entr" presetSubtype="0" fill="hold" nodeType="withEffect">
                                  <p:stCondLst>
                                    <p:cond delay="0"/>
                                  </p:stCondLst>
                                  <p:childTnLst>
                                    <p:set>
                                      <p:cBhvr>
                                        <p:cTn id="35" dur="1" fill="hold">
                                          <p:stCondLst>
                                            <p:cond delay="0"/>
                                          </p:stCondLst>
                                        </p:cTn>
                                        <p:tgtEl>
                                          <p:spTgt spid="482"/>
                                        </p:tgtEl>
                                        <p:attrNameLst>
                                          <p:attrName>style.visibility</p:attrName>
                                        </p:attrNameLst>
                                      </p:cBhvr>
                                      <p:to>
                                        <p:strVal val="visible"/>
                                      </p:to>
                                    </p:set>
                                    <p:animEffect transition="in" filter="fade">
                                      <p:cBhvr>
                                        <p:cTn id="36" dur="1000"/>
                                        <p:tgtEl>
                                          <p:spTgt spid="48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92"/>
                                        </p:tgtEl>
                                        <p:attrNameLst>
                                          <p:attrName>style.visibility</p:attrName>
                                        </p:attrNameLst>
                                      </p:cBhvr>
                                      <p:to>
                                        <p:strVal val="visible"/>
                                      </p:to>
                                    </p:set>
                                    <p:animEffect transition="in" filter="fade">
                                      <p:cBhvr>
                                        <p:cTn id="41" dur="1000"/>
                                        <p:tgtEl>
                                          <p:spTgt spid="492"/>
                                        </p:tgtEl>
                                      </p:cBhvr>
                                    </p:animEffect>
                                  </p:childTnLst>
                                </p:cTn>
                              </p:par>
                              <p:par>
                                <p:cTn id="42" presetID="10" presetClass="entr" presetSubtype="0" fill="hold" nodeType="withEffect">
                                  <p:stCondLst>
                                    <p:cond delay="0"/>
                                  </p:stCondLst>
                                  <p:childTnLst>
                                    <p:set>
                                      <p:cBhvr>
                                        <p:cTn id="43" dur="1" fill="hold">
                                          <p:stCondLst>
                                            <p:cond delay="0"/>
                                          </p:stCondLst>
                                        </p:cTn>
                                        <p:tgtEl>
                                          <p:spTgt spid="471"/>
                                        </p:tgtEl>
                                        <p:attrNameLst>
                                          <p:attrName>style.visibility</p:attrName>
                                        </p:attrNameLst>
                                      </p:cBhvr>
                                      <p:to>
                                        <p:strVal val="visible"/>
                                      </p:to>
                                    </p:set>
                                    <p:animEffect transition="in" filter="fade">
                                      <p:cBhvr>
                                        <p:cTn id="44" dur="1000"/>
                                        <p:tgtEl>
                                          <p:spTgt spid="471"/>
                                        </p:tgtEl>
                                      </p:cBhvr>
                                    </p:animEffect>
                                  </p:childTnLst>
                                </p:cTn>
                              </p:par>
                              <p:par>
                                <p:cTn id="45" presetID="10" presetClass="entr" presetSubtype="0" fill="hold" nodeType="withEffect">
                                  <p:stCondLst>
                                    <p:cond delay="0"/>
                                  </p:stCondLst>
                                  <p:childTnLst>
                                    <p:set>
                                      <p:cBhvr>
                                        <p:cTn id="46" dur="1" fill="hold">
                                          <p:stCondLst>
                                            <p:cond delay="0"/>
                                          </p:stCondLst>
                                        </p:cTn>
                                        <p:tgtEl>
                                          <p:spTgt spid="474"/>
                                        </p:tgtEl>
                                        <p:attrNameLst>
                                          <p:attrName>style.visibility</p:attrName>
                                        </p:attrNameLst>
                                      </p:cBhvr>
                                      <p:to>
                                        <p:strVal val="visible"/>
                                      </p:to>
                                    </p:set>
                                    <p:animEffect transition="in" filter="fade">
                                      <p:cBhvr>
                                        <p:cTn id="47" dur="1000"/>
                                        <p:tgtEl>
                                          <p:spTgt spid="474"/>
                                        </p:tgtEl>
                                      </p:cBhvr>
                                    </p:animEffect>
                                  </p:childTnLst>
                                </p:cTn>
                              </p:par>
                              <p:par>
                                <p:cTn id="48" presetID="10" presetClass="entr" presetSubtype="0" fill="hold" nodeType="withEffect">
                                  <p:stCondLst>
                                    <p:cond delay="0"/>
                                  </p:stCondLst>
                                  <p:childTnLst>
                                    <p:set>
                                      <p:cBhvr>
                                        <p:cTn id="49" dur="1" fill="hold">
                                          <p:stCondLst>
                                            <p:cond delay="0"/>
                                          </p:stCondLst>
                                        </p:cTn>
                                        <p:tgtEl>
                                          <p:spTgt spid="480"/>
                                        </p:tgtEl>
                                        <p:attrNameLst>
                                          <p:attrName>style.visibility</p:attrName>
                                        </p:attrNameLst>
                                      </p:cBhvr>
                                      <p:to>
                                        <p:strVal val="visible"/>
                                      </p:to>
                                    </p:set>
                                    <p:animEffect transition="in" filter="fade">
                                      <p:cBhvr>
                                        <p:cTn id="50" dur="1000"/>
                                        <p:tgtEl>
                                          <p:spTgt spid="480"/>
                                        </p:tgtEl>
                                      </p:cBhvr>
                                    </p:animEffect>
                                  </p:childTnLst>
                                </p:cTn>
                              </p:par>
                              <p:par>
                                <p:cTn id="51" presetID="10" presetClass="entr" presetSubtype="0" fill="hold" nodeType="withEffect">
                                  <p:stCondLst>
                                    <p:cond delay="0"/>
                                  </p:stCondLst>
                                  <p:childTnLst>
                                    <p:set>
                                      <p:cBhvr>
                                        <p:cTn id="52" dur="1" fill="hold">
                                          <p:stCondLst>
                                            <p:cond delay="0"/>
                                          </p:stCondLst>
                                        </p:cTn>
                                        <p:tgtEl>
                                          <p:spTgt spid="481"/>
                                        </p:tgtEl>
                                        <p:attrNameLst>
                                          <p:attrName>style.visibility</p:attrName>
                                        </p:attrNameLst>
                                      </p:cBhvr>
                                      <p:to>
                                        <p:strVal val="visible"/>
                                      </p:to>
                                    </p:set>
                                    <p:animEffect transition="in" filter="fade">
                                      <p:cBhvr>
                                        <p:cTn id="53" dur="1000"/>
                                        <p:tgtEl>
                                          <p:spTgt spid="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29"/>
          <p:cNvSpPr txBox="1">
            <a:spLocks noGrp="1"/>
          </p:cNvSpPr>
          <p:nvPr>
            <p:ph type="subTitle" idx="2"/>
          </p:nvPr>
        </p:nvSpPr>
        <p:spPr>
          <a:xfrm>
            <a:off x="1261400" y="846304"/>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LET’S TEST THIS OUT!</a:t>
            </a:r>
            <a:endParaRPr/>
          </a:p>
        </p:txBody>
      </p:sp>
      <p:sp>
        <p:nvSpPr>
          <p:cNvPr id="506" name="Google Shape;506;p29"/>
          <p:cNvSpPr txBox="1"/>
          <p:nvPr/>
        </p:nvSpPr>
        <p:spPr>
          <a:xfrm>
            <a:off x="1261400" y="1610450"/>
            <a:ext cx="11184600" cy="524755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a:solidFill>
                  <a:srgbClr val="000000"/>
                </a:solidFill>
                <a:latin typeface="Arial"/>
                <a:ea typeface="Arial"/>
                <a:cs typeface="Arial"/>
                <a:sym typeface="Arial"/>
              </a:rPr>
              <a:t>Build the structure for an outreach strategy: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sng" strike="noStrike" cap="none" dirty="0">
                <a:solidFill>
                  <a:srgbClr val="C3B38A"/>
                </a:solidFill>
                <a:latin typeface="Arial"/>
                <a:ea typeface="Arial"/>
                <a:cs typeface="Arial"/>
                <a:sym typeface="Arial"/>
              </a:rPr>
              <a:t>Goal: </a:t>
            </a:r>
            <a:r>
              <a:rPr lang="en-US" sz="2500" b="0" i="0" u="none" strike="noStrike" cap="none" dirty="0">
                <a:solidFill>
                  <a:srgbClr val="000000"/>
                </a:solidFill>
                <a:latin typeface="Arial"/>
                <a:ea typeface="Arial"/>
                <a:cs typeface="Arial"/>
                <a:sym typeface="Arial"/>
              </a:rPr>
              <a:t>15 completed interviews every week.</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sng" strike="noStrike" cap="none" dirty="0">
                <a:solidFill>
                  <a:srgbClr val="C3B38A"/>
                </a:solidFill>
                <a:latin typeface="Arial"/>
                <a:ea typeface="Arial"/>
                <a:cs typeface="Arial"/>
                <a:sym typeface="Arial"/>
              </a:rPr>
              <a:t>Challenge:</a:t>
            </a:r>
            <a:r>
              <a:rPr lang="en-US" sz="2500" b="0" i="0" u="none" strike="noStrike" cap="none" dirty="0">
                <a:solidFill>
                  <a:srgbClr val="C3B38A"/>
                </a:solidFill>
                <a:latin typeface="Arial"/>
                <a:ea typeface="Arial"/>
                <a:cs typeface="Arial"/>
                <a:sym typeface="Arial"/>
              </a:rPr>
              <a:t> </a:t>
            </a:r>
            <a:r>
              <a:rPr lang="en-US" sz="2500" b="0" i="0" u="none" strike="noStrike" cap="none" dirty="0">
                <a:solidFill>
                  <a:schemeClr val="dk1"/>
                </a:solidFill>
                <a:latin typeface="Arial"/>
                <a:ea typeface="Arial"/>
                <a:cs typeface="Arial"/>
                <a:sym typeface="Arial"/>
              </a:rPr>
              <a:t>Getting that done every week, AND uploaded to </a:t>
            </a:r>
            <a:r>
              <a:rPr lang="en-CA" sz="2500" b="0" i="0" u="none" strike="noStrike" cap="none" dirty="0" err="1">
                <a:solidFill>
                  <a:schemeClr val="dk1"/>
                </a:solidFill>
                <a:latin typeface="Arial"/>
                <a:ea typeface="Arial"/>
                <a:cs typeface="Arial"/>
                <a:sym typeface="Arial"/>
              </a:rPr>
              <a:t>AirTable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r>
              <a:rPr lang="en-US" sz="2500" b="0" i="0" u="sng" strike="noStrike" cap="none" dirty="0">
                <a:solidFill>
                  <a:srgbClr val="C3B38A"/>
                </a:solidFill>
                <a:latin typeface="Arial"/>
                <a:ea typeface="Arial"/>
                <a:cs typeface="Arial"/>
                <a:sym typeface="Arial"/>
              </a:rPr>
              <a:t>Strategic Considerations:</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dirty="0">
                <a:solidFill>
                  <a:srgbClr val="000000"/>
                </a:solidFill>
                <a:latin typeface="Arial"/>
                <a:ea typeface="Arial"/>
                <a:cs typeface="Arial"/>
                <a:sym typeface="Arial"/>
              </a:rPr>
              <a:t>How many invites for interviews will you need to send out?</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dirty="0">
                <a:solidFill>
                  <a:srgbClr val="000000"/>
                </a:solidFill>
                <a:latin typeface="Arial"/>
                <a:ea typeface="Arial"/>
                <a:cs typeface="Arial"/>
                <a:sym typeface="Arial"/>
              </a:rPr>
              <a:t>How are you going to schedule + manage those?</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dirty="0">
                <a:solidFill>
                  <a:srgbClr val="000000"/>
                </a:solidFill>
                <a:latin typeface="Arial"/>
                <a:ea typeface="Arial"/>
                <a:cs typeface="Arial"/>
                <a:sym typeface="Arial"/>
              </a:rPr>
              <a:t>How are you going to know what to adapt or revise?</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dirty="0">
                <a:solidFill>
                  <a:srgbClr val="000000"/>
                </a:solidFill>
                <a:latin typeface="Arial"/>
                <a:ea typeface="Arial"/>
                <a:cs typeface="Arial"/>
                <a:sym typeface="Arial"/>
              </a:rPr>
              <a:t>How are you going to work through a challenge?</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dirty="0">
                <a:solidFill>
                  <a:srgbClr val="000000"/>
                </a:solidFill>
                <a:latin typeface="Arial"/>
                <a:ea typeface="Arial"/>
                <a:cs typeface="Arial"/>
                <a:sym typeface="Arial"/>
              </a:rPr>
              <a:t>How are you going to celebrate an achievement?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0" i="0" u="none" strike="noStrike" cap="none" dirty="0">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cxnSp>
        <p:nvCxnSpPr>
          <p:cNvPr id="511" name="Google Shape;511;p30"/>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512" name="Google Shape;512;p30"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513" name="Google Shape;513;p30"/>
          <p:cNvSpPr txBox="1">
            <a:spLocks noGrp="1"/>
          </p:cNvSpPr>
          <p:nvPr>
            <p:ph type="subTitle" idx="2"/>
          </p:nvPr>
        </p:nvSpPr>
        <p:spPr>
          <a:xfrm>
            <a:off x="1027501" y="3164700"/>
            <a:ext cx="10137000" cy="52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3B38A"/>
              </a:buClr>
              <a:buSzPts val="3600"/>
              <a:buNone/>
            </a:pPr>
            <a:r>
              <a:rPr lang="en-US"/>
              <a:t>QUESTIONS?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24e28e6a96b_0_240"/>
          <p:cNvSpPr txBox="1">
            <a:spLocks noGrp="1"/>
          </p:cNvSpPr>
          <p:nvPr>
            <p:ph type="subTitle" idx="1"/>
          </p:nvPr>
        </p:nvSpPr>
        <p:spPr>
          <a:xfrm>
            <a:off x="6288826" y="2706741"/>
            <a:ext cx="54246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3B38A"/>
              </a:buClr>
              <a:buSzPts val="3600"/>
              <a:buNone/>
            </a:pPr>
            <a:r>
              <a:rPr lang="en-US"/>
              <a:t>AI (+ LLMs) IS YOUR FRIEND</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pic>
        <p:nvPicPr>
          <p:cNvPr id="524" name="Google Shape;524;p31"/>
          <p:cNvPicPr preferRelativeResize="0"/>
          <p:nvPr/>
        </p:nvPicPr>
        <p:blipFill>
          <a:blip r:embed="rId3">
            <a:alphaModFix/>
          </a:blip>
          <a:stretch>
            <a:fillRect/>
          </a:stretch>
        </p:blipFill>
        <p:spPr>
          <a:xfrm>
            <a:off x="1433000" y="776825"/>
            <a:ext cx="9086926" cy="503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g32ad578ce86_0_25"/>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3B38A"/>
              </a:buClr>
              <a:buSzPts val="3600"/>
              <a:buNone/>
            </a:pPr>
            <a:r>
              <a:rPr lang="en-US"/>
              <a:t>Leveraging AI + LLMs</a:t>
            </a:r>
            <a:endParaRPr/>
          </a:p>
        </p:txBody>
      </p:sp>
      <p:sp>
        <p:nvSpPr>
          <p:cNvPr id="531" name="Google Shape;531;g32ad578ce86_0_25"/>
          <p:cNvSpPr txBox="1"/>
          <p:nvPr/>
        </p:nvSpPr>
        <p:spPr>
          <a:xfrm>
            <a:off x="1007390" y="1780643"/>
            <a:ext cx="10803900" cy="3786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500"/>
              <a:buFont typeface="Arial"/>
              <a:buNone/>
            </a:pPr>
            <a:r>
              <a:rPr lang="en-US" sz="2400" b="0" i="0" u="none" strike="noStrike" cap="none">
                <a:solidFill>
                  <a:schemeClr val="dk1"/>
                </a:solidFill>
                <a:latin typeface="Arial"/>
                <a:ea typeface="Arial"/>
                <a:cs typeface="Arial"/>
                <a:sym typeface="Arial"/>
              </a:rPr>
              <a:t>You can absolutely use ChatGPT (and others) to help you write your emails and messages. Get creative with prompts. Play with subject lines.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Arial"/>
              <a:buNone/>
            </a:pPr>
            <a:r>
              <a:rPr lang="en-US" sz="2400" b="1" i="0" u="none" strike="noStrike" cap="none">
                <a:solidFill>
                  <a:schemeClr val="dk1"/>
                </a:solidFill>
                <a:latin typeface="Arial"/>
                <a:ea typeface="Arial"/>
                <a:cs typeface="Arial"/>
                <a:sym typeface="Arial"/>
              </a:rPr>
              <a:t>Leah’s Dire Warning: </a:t>
            </a:r>
            <a:r>
              <a:rPr lang="en-US" sz="2400" b="0" i="0" u="none" strike="noStrike" cap="none">
                <a:solidFill>
                  <a:schemeClr val="dk1"/>
                </a:solidFill>
                <a:latin typeface="Arial"/>
                <a:ea typeface="Arial"/>
                <a:cs typeface="Arial"/>
                <a:sym typeface="Arial"/>
              </a:rPr>
              <a:t>DO NOT use whatever an AI tool gives you as the final edition of your message. It’s not human, it’s not you. You need to be you in the email—it’s the first impression you get to make. Make it real, make it you.</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Arial"/>
              <a:buNone/>
            </a:pP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500"/>
              <a:buFont typeface="Arial"/>
              <a:buNone/>
            </a:pPr>
            <a:r>
              <a:rPr lang="en-US" sz="2400" b="1" i="0" u="none" strike="noStrike" cap="none">
                <a:solidFill>
                  <a:srgbClr val="C3B38A"/>
                </a:solidFill>
                <a:latin typeface="Arial"/>
                <a:ea typeface="Arial"/>
                <a:cs typeface="Arial"/>
                <a:sym typeface="Arial"/>
              </a:rPr>
              <a:t>So, you take the AI output and treat it as a first draft. </a:t>
            </a:r>
            <a:r>
              <a:rPr lang="en-US" sz="2400" b="0" i="0" u="none" strike="noStrike" cap="none">
                <a:solidFill>
                  <a:schemeClr val="dk1"/>
                </a:solidFill>
                <a:latin typeface="Arial"/>
                <a:ea typeface="Arial"/>
                <a:cs typeface="Arial"/>
                <a:sym typeface="Arial"/>
              </a:rPr>
              <a:t>Then </a:t>
            </a:r>
            <a:r>
              <a:rPr lang="en-US" sz="2400" b="0" i="1" u="none" strike="noStrike" cap="none">
                <a:solidFill>
                  <a:schemeClr val="dk1"/>
                </a:solidFill>
                <a:latin typeface="Arial"/>
                <a:ea typeface="Arial"/>
                <a:cs typeface="Arial"/>
                <a:sym typeface="Arial"/>
              </a:rPr>
              <a:t>you</a:t>
            </a:r>
            <a:r>
              <a:rPr lang="en-US" sz="2400" b="0" i="0" u="none" strike="noStrike" cap="none">
                <a:solidFill>
                  <a:schemeClr val="dk1"/>
                </a:solidFill>
                <a:latin typeface="Arial"/>
                <a:ea typeface="Arial"/>
                <a:cs typeface="Arial"/>
                <a:sym typeface="Arial"/>
              </a:rPr>
              <a:t> make revisions. Then you can send it.</a:t>
            </a: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cxnSp>
        <p:nvCxnSpPr>
          <p:cNvPr id="536" name="Google Shape;536;p32"/>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537" name="Google Shape;537;p32"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538" name="Google Shape;538;p32"/>
          <p:cNvSpPr txBox="1"/>
          <p:nvPr/>
        </p:nvSpPr>
        <p:spPr>
          <a:xfrm>
            <a:off x="1007389" y="2269488"/>
            <a:ext cx="10901698" cy="3544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0000"/>
                </a:solidFill>
                <a:latin typeface="Arial"/>
                <a:ea typeface="Arial"/>
                <a:cs typeface="Arial"/>
                <a:sym typeface="Arial"/>
              </a:rPr>
              <a:t>Pitching a great ask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Be short and sweet in your message. Put the ask up front/up top.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You’re on their time—you meet when they can.</a:t>
            </a:r>
            <a:endParaRPr sz="2500" b="0" i="1"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Be clear that you’re not selling anything (because you </a:t>
            </a:r>
            <a:r>
              <a:rPr lang="en-US" sz="2500" b="0" i="1" u="none" strike="noStrike" cap="none">
                <a:solidFill>
                  <a:srgbClr val="C3B38A"/>
                </a:solidFill>
                <a:latin typeface="Arial"/>
                <a:ea typeface="Arial"/>
                <a:cs typeface="Arial"/>
                <a:sym typeface="Arial"/>
              </a:rPr>
              <a:t>ARE NOT SELLING </a:t>
            </a:r>
            <a:r>
              <a:rPr lang="en-US" sz="2500" i="1">
                <a:solidFill>
                  <a:srgbClr val="C3B38A"/>
                </a:solidFill>
              </a:rPr>
              <a:t>ANYTHING</a:t>
            </a:r>
            <a:r>
              <a:rPr lang="en-US" sz="2500" b="0" i="1" u="none" strike="noStrike" cap="none">
                <a:solidFill>
                  <a:srgbClr val="C3B38A"/>
                </a:solidFill>
                <a:latin typeface="Arial"/>
                <a:ea typeface="Arial"/>
                <a:cs typeface="Arial"/>
                <a:sym typeface="Arial"/>
              </a:rPr>
              <a:t>!</a:t>
            </a:r>
            <a:r>
              <a:rPr lang="en-US" sz="25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Be on time. This is not long. 15-20 minutes is awesome.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C3B38A"/>
              </a:buClr>
              <a:buSzPts val="2500"/>
              <a:buFont typeface="Arial"/>
              <a:buChar char="•"/>
            </a:pPr>
            <a:r>
              <a:rPr lang="en-US" sz="2500" b="0" i="0" u="none" strike="noStrike" cap="none">
                <a:solidFill>
                  <a:srgbClr val="000000"/>
                </a:solidFill>
                <a:latin typeface="Arial"/>
                <a:ea typeface="Arial"/>
                <a:cs typeface="Arial"/>
                <a:sym typeface="Arial"/>
              </a:rPr>
              <a:t>If you were referred, let them know! </a:t>
            </a:r>
            <a:endParaRPr sz="1400" b="0" i="0" u="none" strike="noStrike" cap="none">
              <a:solidFill>
                <a:srgbClr val="000000"/>
              </a:solidFill>
              <a:latin typeface="Arial"/>
              <a:ea typeface="Arial"/>
              <a:cs typeface="Arial"/>
              <a:sym typeface="Arial"/>
            </a:endParaRPr>
          </a:p>
        </p:txBody>
      </p:sp>
      <p:sp>
        <p:nvSpPr>
          <p:cNvPr id="539" name="Google Shape;539;p32"/>
          <p:cNvSpPr txBox="1">
            <a:spLocks noGrp="1"/>
          </p:cNvSpPr>
          <p:nvPr>
            <p:ph type="subTitle" idx="2"/>
          </p:nvPr>
        </p:nvSpPr>
        <p:spPr>
          <a:xfrm>
            <a:off x="1007389" y="1083370"/>
            <a:ext cx="10901699"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PITCHING THE INTERVIEW</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3"/>
          <p:cNvSpPr txBox="1">
            <a:spLocks noGrp="1"/>
          </p:cNvSpPr>
          <p:nvPr>
            <p:ph type="subTitle" idx="2"/>
          </p:nvPr>
        </p:nvSpPr>
        <p:spPr>
          <a:xfrm>
            <a:off x="712874" y="653560"/>
            <a:ext cx="9236990" cy="5286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600"/>
              <a:buNone/>
            </a:pPr>
            <a:r>
              <a:rPr lang="en-US"/>
              <a:t>What Goes in The Email?</a:t>
            </a:r>
            <a:endParaRPr/>
          </a:p>
          <a:p>
            <a:pPr marL="0" lvl="0" indent="0" algn="l" rtl="0">
              <a:lnSpc>
                <a:spcPct val="90000"/>
              </a:lnSpc>
              <a:spcBef>
                <a:spcPts val="0"/>
              </a:spcBef>
              <a:spcAft>
                <a:spcPts val="0"/>
              </a:spcAft>
              <a:buClr>
                <a:srgbClr val="C3B38A"/>
              </a:buClr>
              <a:buSzPts val="3600"/>
              <a:buNone/>
            </a:pPr>
            <a:endParaRPr/>
          </a:p>
        </p:txBody>
      </p:sp>
      <p:sp>
        <p:nvSpPr>
          <p:cNvPr id="546" name="Google Shape;546;p33"/>
          <p:cNvSpPr txBox="1"/>
          <p:nvPr/>
        </p:nvSpPr>
        <p:spPr>
          <a:xfrm>
            <a:off x="712874" y="1694116"/>
            <a:ext cx="8530800" cy="4401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C3B38A"/>
                </a:solidFill>
                <a:latin typeface="Arial"/>
                <a:ea typeface="Arial"/>
                <a:cs typeface="Arial"/>
                <a:sym typeface="Arial"/>
              </a:rPr>
              <a:t>Subject Line: </a:t>
            </a:r>
            <a:r>
              <a:rPr lang="en-US" sz="2800" b="0" i="0" u="none" strike="noStrike" cap="none">
                <a:solidFill>
                  <a:srgbClr val="000000"/>
                </a:solidFill>
                <a:latin typeface="Arial"/>
                <a:ea typeface="Arial"/>
                <a:cs typeface="Arial"/>
                <a:sym typeface="Arial"/>
              </a:rPr>
              <a:t>Succinct specificity is the goal</a:t>
            </a:r>
            <a:endParaRPr sz="2800" b="1" i="0" u="none" strike="noStrike" cap="none">
              <a:solidFill>
                <a:srgbClr val="C3B38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C3B38A"/>
                </a:solidFill>
                <a:latin typeface="Arial"/>
                <a:ea typeface="Arial"/>
                <a:cs typeface="Arial"/>
                <a:sym typeface="Arial"/>
              </a:rPr>
              <a:t>Email Components: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AutoNum type="arabicPeriod"/>
            </a:pPr>
            <a:r>
              <a:rPr lang="en-US" sz="2800" b="1" i="0" u="none" strike="noStrike" cap="none">
                <a:solidFill>
                  <a:srgbClr val="000000"/>
                </a:solidFill>
                <a:latin typeface="Arial"/>
                <a:ea typeface="Arial"/>
                <a:cs typeface="Arial"/>
                <a:sym typeface="Arial"/>
              </a:rPr>
              <a:t>Greeting</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AutoNum type="arabicPeriod"/>
            </a:pPr>
            <a:r>
              <a:rPr lang="en-US" sz="2800" b="1" i="0" u="none" strike="noStrike" cap="none">
                <a:solidFill>
                  <a:srgbClr val="000000"/>
                </a:solidFill>
                <a:latin typeface="Arial"/>
                <a:ea typeface="Arial"/>
                <a:cs typeface="Arial"/>
                <a:sym typeface="Arial"/>
              </a:rPr>
              <a:t>Introduction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AutoNum type="arabicPeriod"/>
            </a:pPr>
            <a:r>
              <a:rPr lang="en-US" sz="2800" b="1" i="0" u="none" strike="noStrike" cap="none">
                <a:solidFill>
                  <a:srgbClr val="000000"/>
                </a:solidFill>
                <a:latin typeface="Arial"/>
                <a:ea typeface="Arial"/>
                <a:cs typeface="Arial"/>
                <a:sym typeface="Arial"/>
              </a:rPr>
              <a:t>Ask</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AutoNum type="arabicPeriod"/>
            </a:pPr>
            <a:r>
              <a:rPr lang="en-US" sz="2800" b="1" i="0" u="none" strike="noStrike" cap="none">
                <a:solidFill>
                  <a:srgbClr val="000000"/>
                </a:solidFill>
                <a:latin typeface="Arial"/>
                <a:ea typeface="Arial"/>
                <a:cs typeface="Arial"/>
                <a:sym typeface="Arial"/>
              </a:rPr>
              <a:t>Value Demonstration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AutoNum type="arabicPeriod"/>
            </a:pPr>
            <a:r>
              <a:rPr lang="en-US" sz="2800" b="1" i="0" u="none" strike="noStrike" cap="none">
                <a:solidFill>
                  <a:srgbClr val="000000"/>
                </a:solidFill>
                <a:latin typeface="Arial"/>
                <a:ea typeface="Arial"/>
                <a:cs typeface="Arial"/>
                <a:sym typeface="Arial"/>
              </a:rPr>
              <a:t>Scheduling</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800"/>
              <a:buFont typeface="Arial"/>
              <a:buAutoNum type="arabicPeriod"/>
            </a:pPr>
            <a:r>
              <a:rPr lang="en-US" sz="2800" b="1" i="0" u="none" strike="noStrike" cap="none">
                <a:solidFill>
                  <a:srgbClr val="000000"/>
                </a:solidFill>
                <a:latin typeface="Arial"/>
                <a:ea typeface="Arial"/>
                <a:cs typeface="Arial"/>
                <a:sym typeface="Arial"/>
              </a:rPr>
              <a:t>Sign off</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cxnSp>
        <p:nvCxnSpPr>
          <p:cNvPr id="551" name="Google Shape;551;p34"/>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552" name="Google Shape;552;p34"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553" name="Google Shape;553;p34"/>
          <p:cNvSpPr txBox="1">
            <a:spLocks noGrp="1"/>
          </p:cNvSpPr>
          <p:nvPr>
            <p:ph type="subTitle" idx="2"/>
          </p:nvPr>
        </p:nvSpPr>
        <p:spPr>
          <a:xfrm>
            <a:off x="1027501" y="3164700"/>
            <a:ext cx="10137000" cy="52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3B38A"/>
              </a:buClr>
              <a:buSzPts val="3600"/>
              <a:buNone/>
            </a:pPr>
            <a:r>
              <a:rPr lang="en-US"/>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3261e5bf640_0_0"/>
          <p:cNvSpPr txBox="1">
            <a:spLocks noGrp="1"/>
          </p:cNvSpPr>
          <p:nvPr>
            <p:ph type="body" idx="1"/>
          </p:nvPr>
        </p:nvSpPr>
        <p:spPr>
          <a:xfrm>
            <a:off x="6096000" y="2306083"/>
            <a:ext cx="5181600" cy="528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b="1"/>
              <a:t>INTERVIEW TIPS</a:t>
            </a:r>
            <a:endParaRPr b="1"/>
          </a:p>
        </p:txBody>
      </p:sp>
      <p:sp>
        <p:nvSpPr>
          <p:cNvPr id="320" name="Google Shape;320;g3261e5bf640_0_0"/>
          <p:cNvSpPr txBox="1">
            <a:spLocks noGrp="1"/>
          </p:cNvSpPr>
          <p:nvPr>
            <p:ph type="subTitle" idx="2"/>
          </p:nvPr>
        </p:nvSpPr>
        <p:spPr>
          <a:xfrm>
            <a:off x="242736" y="3164668"/>
            <a:ext cx="5181600" cy="52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3600"/>
              <a:buNone/>
            </a:pPr>
            <a:r>
              <a:rPr lang="en-US"/>
              <a:t>AGENDA</a:t>
            </a:r>
            <a:endParaRPr/>
          </a:p>
        </p:txBody>
      </p:sp>
      <p:sp>
        <p:nvSpPr>
          <p:cNvPr id="321" name="Google Shape;321;g3261e5bf640_0_0"/>
          <p:cNvSpPr txBox="1">
            <a:spLocks noGrp="1"/>
          </p:cNvSpPr>
          <p:nvPr>
            <p:ph type="body" idx="3"/>
          </p:nvPr>
        </p:nvSpPr>
        <p:spPr>
          <a:xfrm>
            <a:off x="6096000" y="3176248"/>
            <a:ext cx="5558400" cy="528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b="1"/>
              <a:t>USING BOTS TO AVOID SOUNDING LIKE ONE</a:t>
            </a:r>
            <a:endParaRPr/>
          </a:p>
        </p:txBody>
      </p:sp>
      <p:sp>
        <p:nvSpPr>
          <p:cNvPr id="322" name="Google Shape;322;g3261e5bf640_0_0"/>
          <p:cNvSpPr txBox="1">
            <a:spLocks noGrp="1"/>
          </p:cNvSpPr>
          <p:nvPr>
            <p:ph type="body" idx="4"/>
          </p:nvPr>
        </p:nvSpPr>
        <p:spPr>
          <a:xfrm>
            <a:off x="6096000" y="4040176"/>
            <a:ext cx="5181600" cy="528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None/>
            </a:pPr>
            <a:r>
              <a:rPr lang="en-US" b="1"/>
              <a:t>PRACTICAL EXERCISES</a:t>
            </a:r>
            <a:endParaRPr/>
          </a:p>
        </p:txBody>
      </p:sp>
      <p:sp>
        <p:nvSpPr>
          <p:cNvPr id="323" name="Google Shape;323;g3261e5bf640_0_0"/>
          <p:cNvSpPr txBox="1">
            <a:spLocks noGrp="1"/>
          </p:cNvSpPr>
          <p:nvPr>
            <p:ph type="body" idx="5"/>
          </p:nvPr>
        </p:nvSpPr>
        <p:spPr>
          <a:xfrm>
            <a:off x="6096000" y="4904104"/>
            <a:ext cx="5181600" cy="528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800"/>
              <a:buFont typeface="Arial"/>
              <a:buNone/>
            </a:pPr>
            <a:r>
              <a:rPr lang="en-US" b="1"/>
              <a:t>HOMEWORK</a:t>
            </a:r>
            <a:endParaRPr/>
          </a:p>
        </p:txBody>
      </p:sp>
      <p:cxnSp>
        <p:nvCxnSpPr>
          <p:cNvPr id="324" name="Google Shape;324;g3261e5bf640_0_0"/>
          <p:cNvCxnSpPr/>
          <p:nvPr/>
        </p:nvCxnSpPr>
        <p:spPr>
          <a:xfrm>
            <a:off x="6096000" y="2834746"/>
            <a:ext cx="5181600" cy="0"/>
          </a:xfrm>
          <a:prstGeom prst="straightConnector1">
            <a:avLst/>
          </a:prstGeom>
          <a:noFill/>
          <a:ln w="19050" cap="flat" cmpd="sng">
            <a:solidFill>
              <a:srgbClr val="C3B38A"/>
            </a:solidFill>
            <a:prstDash val="solid"/>
            <a:miter lim="800000"/>
            <a:headEnd type="none" w="sm" len="sm"/>
            <a:tailEnd type="none" w="sm" len="sm"/>
          </a:ln>
        </p:spPr>
      </p:cxnSp>
      <p:cxnSp>
        <p:nvCxnSpPr>
          <p:cNvPr id="325" name="Google Shape;325;g3261e5bf640_0_0"/>
          <p:cNvCxnSpPr/>
          <p:nvPr/>
        </p:nvCxnSpPr>
        <p:spPr>
          <a:xfrm>
            <a:off x="6096000" y="3704911"/>
            <a:ext cx="5181600" cy="0"/>
          </a:xfrm>
          <a:prstGeom prst="straightConnector1">
            <a:avLst/>
          </a:prstGeom>
          <a:noFill/>
          <a:ln w="19050" cap="flat" cmpd="sng">
            <a:solidFill>
              <a:srgbClr val="C3B38A"/>
            </a:solidFill>
            <a:prstDash val="solid"/>
            <a:miter lim="800000"/>
            <a:headEnd type="none" w="sm" len="sm"/>
            <a:tailEnd type="none" w="sm" len="sm"/>
          </a:ln>
        </p:spPr>
      </p:cxnSp>
      <p:cxnSp>
        <p:nvCxnSpPr>
          <p:cNvPr id="326" name="Google Shape;326;g3261e5bf640_0_0"/>
          <p:cNvCxnSpPr/>
          <p:nvPr/>
        </p:nvCxnSpPr>
        <p:spPr>
          <a:xfrm>
            <a:off x="6096000" y="4552334"/>
            <a:ext cx="5181600" cy="0"/>
          </a:xfrm>
          <a:prstGeom prst="straightConnector1">
            <a:avLst/>
          </a:prstGeom>
          <a:noFill/>
          <a:ln w="19050" cap="flat" cmpd="sng">
            <a:solidFill>
              <a:srgbClr val="C3B38A"/>
            </a:solidFill>
            <a:prstDash val="solid"/>
            <a:miter lim="800000"/>
            <a:headEnd type="none" w="sm" len="sm"/>
            <a:tailEnd type="none" w="sm" len="sm"/>
          </a:ln>
        </p:spPr>
      </p:cxnSp>
      <p:cxnSp>
        <p:nvCxnSpPr>
          <p:cNvPr id="327" name="Google Shape;327;g3261e5bf640_0_0"/>
          <p:cNvCxnSpPr/>
          <p:nvPr/>
        </p:nvCxnSpPr>
        <p:spPr>
          <a:xfrm>
            <a:off x="6096000" y="5432767"/>
            <a:ext cx="5181600" cy="0"/>
          </a:xfrm>
          <a:prstGeom prst="straightConnector1">
            <a:avLst/>
          </a:prstGeom>
          <a:noFill/>
          <a:ln w="19050" cap="flat" cmpd="sng">
            <a:solidFill>
              <a:srgbClr val="C3B38A"/>
            </a:solidFill>
            <a:prstDash val="solid"/>
            <a:miter lim="800000"/>
            <a:headEnd type="none" w="sm" len="sm"/>
            <a:tailEnd type="none" w="sm" len="sm"/>
          </a:ln>
        </p:spPr>
      </p:cxnSp>
      <p:sp>
        <p:nvSpPr>
          <p:cNvPr id="328" name="Google Shape;328;g3261e5bf640_0_0"/>
          <p:cNvSpPr txBox="1"/>
          <p:nvPr/>
        </p:nvSpPr>
        <p:spPr>
          <a:xfrm>
            <a:off x="6090749" y="1449493"/>
            <a:ext cx="5181600" cy="5286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strike="noStrike" cap="none">
                <a:solidFill>
                  <a:schemeClr val="dk1"/>
                </a:solidFill>
                <a:latin typeface="Arial"/>
                <a:ea typeface="Arial"/>
                <a:cs typeface="Arial"/>
                <a:sym typeface="Arial"/>
              </a:rPr>
              <a:t>5 STEPS FOR SUCCESS</a:t>
            </a:r>
            <a:endParaRPr sz="1800" b="0" i="0" u="none" strike="noStrike" cap="none">
              <a:solidFill>
                <a:schemeClr val="dk1"/>
              </a:solidFill>
              <a:latin typeface="Arial"/>
              <a:ea typeface="Arial"/>
              <a:cs typeface="Arial"/>
              <a:sym typeface="Arial"/>
            </a:endParaRPr>
          </a:p>
        </p:txBody>
      </p:sp>
      <p:cxnSp>
        <p:nvCxnSpPr>
          <p:cNvPr id="329" name="Google Shape;329;g3261e5bf640_0_0"/>
          <p:cNvCxnSpPr/>
          <p:nvPr/>
        </p:nvCxnSpPr>
        <p:spPr>
          <a:xfrm>
            <a:off x="6090749" y="1978156"/>
            <a:ext cx="5181600" cy="0"/>
          </a:xfrm>
          <a:prstGeom prst="straightConnector1">
            <a:avLst/>
          </a:prstGeom>
          <a:noFill/>
          <a:ln w="19050" cap="flat" cmpd="sng">
            <a:solidFill>
              <a:srgbClr val="C3B38A"/>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
                                        </p:tgtEl>
                                        <p:attrNameLst>
                                          <p:attrName>style.visibility</p:attrName>
                                        </p:attrNameLst>
                                      </p:cBhvr>
                                      <p:to>
                                        <p:strVal val="visible"/>
                                      </p:to>
                                    </p:set>
                                    <p:animEffect transition="in" filter="fade">
                                      <p:cBhvr>
                                        <p:cTn id="7" dur="1000"/>
                                        <p:tgtEl>
                                          <p:spTgt spid="324"/>
                                        </p:tgtEl>
                                      </p:cBhvr>
                                    </p:animEffect>
                                  </p:childTnLst>
                                </p:cTn>
                              </p:par>
                              <p:par>
                                <p:cTn id="8" presetID="10" presetClass="entr" presetSubtype="0" fill="hold" nodeType="withEffect">
                                  <p:stCondLst>
                                    <p:cond delay="0"/>
                                  </p:stCondLst>
                                  <p:childTnLst>
                                    <p:set>
                                      <p:cBhvr>
                                        <p:cTn id="9" dur="1" fill="hold">
                                          <p:stCondLst>
                                            <p:cond delay="0"/>
                                          </p:stCondLst>
                                        </p:cTn>
                                        <p:tgtEl>
                                          <p:spTgt spid="319"/>
                                        </p:tgtEl>
                                        <p:attrNameLst>
                                          <p:attrName>style.visibility</p:attrName>
                                        </p:attrNameLst>
                                      </p:cBhvr>
                                      <p:to>
                                        <p:strVal val="visible"/>
                                      </p:to>
                                    </p:set>
                                    <p:animEffect transition="in" filter="fade">
                                      <p:cBhvr>
                                        <p:cTn id="10" dur="1000"/>
                                        <p:tgtEl>
                                          <p:spTgt spid="3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1"/>
                                        </p:tgtEl>
                                        <p:attrNameLst>
                                          <p:attrName>style.visibility</p:attrName>
                                        </p:attrNameLst>
                                      </p:cBhvr>
                                      <p:to>
                                        <p:strVal val="visible"/>
                                      </p:to>
                                    </p:set>
                                    <p:animEffect transition="in" filter="fade">
                                      <p:cBhvr>
                                        <p:cTn id="15" dur="1000"/>
                                        <p:tgtEl>
                                          <p:spTgt spid="321"/>
                                        </p:tgtEl>
                                      </p:cBhvr>
                                    </p:animEffect>
                                  </p:childTnLst>
                                </p:cTn>
                              </p:par>
                              <p:par>
                                <p:cTn id="16" presetID="10" presetClass="entr" presetSubtype="0"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fade">
                                      <p:cBhvr>
                                        <p:cTn id="18" dur="10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22"/>
                                        </p:tgtEl>
                                        <p:attrNameLst>
                                          <p:attrName>style.visibility</p:attrName>
                                        </p:attrNameLst>
                                      </p:cBhvr>
                                      <p:to>
                                        <p:strVal val="visible"/>
                                      </p:to>
                                    </p:set>
                                    <p:animEffect transition="in" filter="fade">
                                      <p:cBhvr>
                                        <p:cTn id="23" dur="1000"/>
                                        <p:tgtEl>
                                          <p:spTgt spid="322"/>
                                        </p:tgtEl>
                                      </p:cBhvr>
                                    </p:animEffect>
                                  </p:childTnLst>
                                </p:cTn>
                              </p:par>
                              <p:par>
                                <p:cTn id="24" presetID="10" presetClass="entr" presetSubtype="0" fill="hold" nodeType="withEffect">
                                  <p:stCondLst>
                                    <p:cond delay="0"/>
                                  </p:stCondLst>
                                  <p:childTnLst>
                                    <p:set>
                                      <p:cBhvr>
                                        <p:cTn id="25" dur="1" fill="hold">
                                          <p:stCondLst>
                                            <p:cond delay="0"/>
                                          </p:stCondLst>
                                        </p:cTn>
                                        <p:tgtEl>
                                          <p:spTgt spid="326"/>
                                        </p:tgtEl>
                                        <p:attrNameLst>
                                          <p:attrName>style.visibility</p:attrName>
                                        </p:attrNameLst>
                                      </p:cBhvr>
                                      <p:to>
                                        <p:strVal val="visible"/>
                                      </p:to>
                                    </p:set>
                                    <p:animEffect transition="in" filter="fade">
                                      <p:cBhvr>
                                        <p:cTn id="26" dur="1000"/>
                                        <p:tgtEl>
                                          <p:spTgt spid="3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3"/>
                                        </p:tgtEl>
                                        <p:attrNameLst>
                                          <p:attrName>style.visibility</p:attrName>
                                        </p:attrNameLst>
                                      </p:cBhvr>
                                      <p:to>
                                        <p:strVal val="visible"/>
                                      </p:to>
                                    </p:set>
                                    <p:animEffect transition="in" filter="fade">
                                      <p:cBhvr>
                                        <p:cTn id="31" dur="1000"/>
                                        <p:tgtEl>
                                          <p:spTgt spid="323"/>
                                        </p:tgtEl>
                                      </p:cBhvr>
                                    </p:animEffect>
                                  </p:childTnLst>
                                </p:cTn>
                              </p:par>
                              <p:par>
                                <p:cTn id="32" presetID="1" presetClass="entr" presetSubtype="0" fill="hold" nodeType="withEffect">
                                  <p:stCondLst>
                                    <p:cond delay="0"/>
                                  </p:stCondLst>
                                  <p:childTnLst>
                                    <p:set>
                                      <p:cBhvr>
                                        <p:cTn id="33" dur="1" fill="hold">
                                          <p:stCondLst>
                                            <p:cond delay="0"/>
                                          </p:stCondLst>
                                        </p:cTn>
                                        <p:tgtEl>
                                          <p:spTgt spid="3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20"/>
                                        </p:tgtEl>
                                        <p:attrNameLst>
                                          <p:attrName>style.visibility</p:attrName>
                                        </p:attrNameLst>
                                      </p:cBhvr>
                                      <p:to>
                                        <p:strVal val="visible"/>
                                      </p:to>
                                    </p:set>
                                    <p:animEffect transition="in" filter="fade">
                                      <p:cBhvr>
                                        <p:cTn id="38" dur="1000"/>
                                        <p:tgtEl>
                                          <p:spTgt spid="320"/>
                                        </p:tgtEl>
                                      </p:cBhvr>
                                    </p:animEffect>
                                  </p:childTnLst>
                                </p:cTn>
                              </p:par>
                              <p:par>
                                <p:cTn id="39" presetID="10" presetClass="entr" presetSubtype="0" fill="hold" nodeType="withEffect">
                                  <p:stCondLst>
                                    <p:cond delay="0"/>
                                  </p:stCondLst>
                                  <p:childTnLst>
                                    <p:set>
                                      <p:cBhvr>
                                        <p:cTn id="40" dur="1" fill="hold">
                                          <p:stCondLst>
                                            <p:cond delay="0"/>
                                          </p:stCondLst>
                                        </p:cTn>
                                        <p:tgtEl>
                                          <p:spTgt spid="319"/>
                                        </p:tgtEl>
                                        <p:attrNameLst>
                                          <p:attrName>style.visibility</p:attrName>
                                        </p:attrNameLst>
                                      </p:cBhvr>
                                      <p:to>
                                        <p:strVal val="visible"/>
                                      </p:to>
                                    </p:set>
                                    <p:animEffect transition="in" filter="fade">
                                      <p:cBhvr>
                                        <p:cTn id="41" dur="10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24e28e6a96b_0_451"/>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EVERYONE IS UNCOMFORTABLE</a:t>
            </a:r>
            <a:endParaRPr/>
          </a:p>
        </p:txBody>
      </p:sp>
      <p:cxnSp>
        <p:nvCxnSpPr>
          <p:cNvPr id="559" name="Google Shape;559;g24e28e6a96b_0_451"/>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560" name="Google Shape;560;g24e28e6a96b_0_451"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pic>
        <p:nvPicPr>
          <p:cNvPr id="561" name="Google Shape;561;g24e28e6a96b_0_451" descr="Graphical user interface, text, application&#10;&#10;Description automatically generated"/>
          <p:cNvPicPr preferRelativeResize="0"/>
          <p:nvPr/>
        </p:nvPicPr>
        <p:blipFill rotWithShape="1">
          <a:blip r:embed="rId4">
            <a:alphaModFix/>
          </a:blip>
          <a:srcRect/>
          <a:stretch/>
        </p:blipFill>
        <p:spPr>
          <a:xfrm>
            <a:off x="2218267" y="2088132"/>
            <a:ext cx="7416523" cy="40784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24e28e6a96b_0_533"/>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BUT WHAT DO YOU ACTUALLY </a:t>
            </a:r>
            <a:r>
              <a:rPr lang="en-US" i="1"/>
              <a:t>SAY?!</a:t>
            </a:r>
            <a:endParaRPr/>
          </a:p>
        </p:txBody>
      </p:sp>
      <p:cxnSp>
        <p:nvCxnSpPr>
          <p:cNvPr id="567" name="Google Shape;567;g24e28e6a96b_0_533"/>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568" name="Google Shape;568;g24e28e6a96b_0_533"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569" name="Google Shape;569;g24e28e6a96b_0_533"/>
          <p:cNvSpPr txBox="1"/>
          <p:nvPr/>
        </p:nvSpPr>
        <p:spPr>
          <a:xfrm>
            <a:off x="1007390" y="2383218"/>
            <a:ext cx="10016210" cy="3136800"/>
          </a:xfrm>
          <a:prstGeom prst="rect">
            <a:avLst/>
          </a:prstGeom>
          <a:noFill/>
          <a:ln>
            <a:noFill/>
          </a:ln>
        </p:spPr>
        <p:txBody>
          <a:bodyPr spcFirstLastPara="1" wrap="square" lIns="121900" tIns="121900" rIns="121900" bIns="121900" anchor="t" anchorCtr="0">
            <a:noAutofit/>
          </a:bodyPr>
          <a:lstStyle/>
          <a:p>
            <a:pPr marL="457200" marR="0" lvl="0" indent="-457200" algn="l" rtl="0">
              <a:lnSpc>
                <a:spcPct val="100000"/>
              </a:lnSpc>
              <a:spcBef>
                <a:spcPts val="0"/>
              </a:spcBef>
              <a:spcAft>
                <a:spcPts val="0"/>
              </a:spcAft>
              <a:buClr>
                <a:srgbClr val="C3B38A"/>
              </a:buClr>
              <a:buSzPts val="2500"/>
              <a:buFont typeface="Arial"/>
              <a:buAutoNum type="arabicPeriod"/>
            </a:pPr>
            <a:r>
              <a:rPr lang="en-US" sz="2500" b="0" i="0" u="none" strike="noStrike" cap="none">
                <a:solidFill>
                  <a:srgbClr val="000000"/>
                </a:solidFill>
                <a:latin typeface="Arial"/>
                <a:ea typeface="Arial"/>
                <a:cs typeface="Arial"/>
                <a:sym typeface="Arial"/>
              </a:rPr>
              <a:t>Start with a basic structure—what do you want to learn from this person, and why them? </a:t>
            </a:r>
            <a:r>
              <a:rPr lang="en-US" sz="2500" b="1" i="0" u="none" strike="noStrike" cap="none">
                <a:solidFill>
                  <a:srgbClr val="000000"/>
                </a:solidFill>
                <a:latin typeface="Arial"/>
                <a:ea typeface="Arial"/>
                <a:cs typeface="Arial"/>
                <a:sym typeface="Arial"/>
              </a:rPr>
              <a:t>Write that down.</a:t>
            </a:r>
            <a:endParaRPr sz="14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C3B38A"/>
              </a:buClr>
              <a:buSzPts val="2500"/>
              <a:buFont typeface="Arial"/>
              <a:buNone/>
            </a:pPr>
            <a:endParaRPr sz="25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C3B38A"/>
              </a:buClr>
              <a:buSzPts val="2500"/>
              <a:buFont typeface="Arial"/>
              <a:buAutoNum type="arabicPeriod"/>
            </a:pPr>
            <a:r>
              <a:rPr lang="en-US" sz="2500" b="0" i="0" u="none" strike="noStrike" cap="none">
                <a:solidFill>
                  <a:srgbClr val="000000"/>
                </a:solidFill>
                <a:latin typeface="Arial"/>
                <a:ea typeface="Arial"/>
                <a:cs typeface="Arial"/>
                <a:sym typeface="Arial"/>
              </a:rPr>
              <a:t>Decide how you’re going to reach out. </a:t>
            </a:r>
            <a:r>
              <a:rPr lang="en-US" sz="2500" b="1" i="0" u="none" strike="noStrike" cap="none">
                <a:solidFill>
                  <a:srgbClr val="000000"/>
                </a:solidFill>
                <a:latin typeface="Arial"/>
                <a:ea typeface="Arial"/>
                <a:cs typeface="Arial"/>
                <a:sym typeface="Arial"/>
              </a:rPr>
              <a:t>Write that down.</a:t>
            </a:r>
            <a:endParaRPr sz="14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C3B38A"/>
              </a:buClr>
              <a:buSzPts val="2500"/>
              <a:buFont typeface="Arial"/>
              <a:buNone/>
            </a:pPr>
            <a:endParaRPr sz="25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C3B38A"/>
              </a:buClr>
              <a:buSzPts val="2500"/>
              <a:buFont typeface="Arial"/>
              <a:buAutoNum type="arabicPeriod"/>
            </a:pPr>
            <a:r>
              <a:rPr lang="en-US" sz="2500" b="0" i="0" u="none" strike="noStrike" cap="none">
                <a:solidFill>
                  <a:srgbClr val="000000"/>
                </a:solidFill>
                <a:latin typeface="Arial"/>
                <a:ea typeface="Arial"/>
                <a:cs typeface="Arial"/>
                <a:sym typeface="Arial"/>
              </a:rPr>
              <a:t>Write a script. </a:t>
            </a:r>
            <a:r>
              <a:rPr lang="en-US" sz="2500" b="1" i="0" u="none" strike="noStrike" cap="none">
                <a:solidFill>
                  <a:srgbClr val="000000"/>
                </a:solidFill>
                <a:latin typeface="Arial"/>
                <a:ea typeface="Arial"/>
                <a:cs typeface="Arial"/>
                <a:sym typeface="Arial"/>
              </a:rPr>
              <a:t>Practice it. </a:t>
            </a:r>
            <a:endParaRPr sz="1400" b="0" i="0" u="none" strike="noStrike" cap="none">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C3B38A"/>
              </a:buClr>
              <a:buSzPts val="2500"/>
              <a:buFont typeface="Arial"/>
              <a:buNone/>
            </a:pPr>
            <a:endParaRPr sz="25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C3B38A"/>
              </a:buClr>
              <a:buSzPts val="2500"/>
              <a:buFont typeface="Arial"/>
              <a:buAutoNum type="arabicPeriod"/>
            </a:pPr>
            <a:r>
              <a:rPr lang="en-US" sz="2500" b="0" i="0" u="none" strike="noStrike" cap="none">
                <a:solidFill>
                  <a:srgbClr val="000000"/>
                </a:solidFill>
                <a:latin typeface="Arial"/>
                <a:ea typeface="Arial"/>
                <a:cs typeface="Arial"/>
                <a:sym typeface="Arial"/>
              </a:rPr>
              <a:t>Take it for a spin in the real world. Write down what doesn’t work. Note what does. Adapt the script. </a:t>
            </a:r>
            <a:r>
              <a:rPr lang="en-US" sz="2500" b="1" i="0" u="none" strike="noStrike" cap="none">
                <a:solidFill>
                  <a:srgbClr val="000000"/>
                </a:solidFill>
                <a:latin typeface="Arial"/>
                <a:ea typeface="Arial"/>
                <a:cs typeface="Arial"/>
                <a:sym typeface="Arial"/>
              </a:rPr>
              <a:t>Try again.</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9">
                                            <p:txEl>
                                              <p:pRg st="0" end="0"/>
                                            </p:txEl>
                                          </p:spTgt>
                                        </p:tgtEl>
                                        <p:attrNameLst>
                                          <p:attrName>style.visibility</p:attrName>
                                        </p:attrNameLst>
                                      </p:cBhvr>
                                      <p:to>
                                        <p:strVal val="visible"/>
                                      </p:to>
                                    </p:set>
                                    <p:animEffect transition="in" filter="fade">
                                      <p:cBhvr>
                                        <p:cTn id="7" dur="1000"/>
                                        <p:tgtEl>
                                          <p:spTgt spid="5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9">
                                            <p:txEl>
                                              <p:pRg st="1" end="1"/>
                                            </p:txEl>
                                          </p:spTgt>
                                        </p:tgtEl>
                                        <p:attrNameLst>
                                          <p:attrName>style.visibility</p:attrName>
                                        </p:attrNameLst>
                                      </p:cBhvr>
                                      <p:to>
                                        <p:strVal val="visible"/>
                                      </p:to>
                                    </p:set>
                                    <p:animEffect transition="in" filter="fade">
                                      <p:cBhvr>
                                        <p:cTn id="12" dur="1000"/>
                                        <p:tgtEl>
                                          <p:spTgt spid="56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9">
                                            <p:txEl>
                                              <p:pRg st="2" end="2"/>
                                            </p:txEl>
                                          </p:spTgt>
                                        </p:tgtEl>
                                        <p:attrNameLst>
                                          <p:attrName>style.visibility</p:attrName>
                                        </p:attrNameLst>
                                      </p:cBhvr>
                                      <p:to>
                                        <p:strVal val="visible"/>
                                      </p:to>
                                    </p:set>
                                    <p:animEffect transition="in" filter="fade">
                                      <p:cBhvr>
                                        <p:cTn id="17" dur="1000"/>
                                        <p:tgtEl>
                                          <p:spTgt spid="56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9">
                                            <p:txEl>
                                              <p:pRg st="3" end="3"/>
                                            </p:txEl>
                                          </p:spTgt>
                                        </p:tgtEl>
                                        <p:attrNameLst>
                                          <p:attrName>style.visibility</p:attrName>
                                        </p:attrNameLst>
                                      </p:cBhvr>
                                      <p:to>
                                        <p:strVal val="visible"/>
                                      </p:to>
                                    </p:set>
                                    <p:animEffect transition="in" filter="fade">
                                      <p:cBhvr>
                                        <p:cTn id="22" dur="1000"/>
                                        <p:tgtEl>
                                          <p:spTgt spid="56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9">
                                            <p:txEl>
                                              <p:pRg st="4" end="4"/>
                                            </p:txEl>
                                          </p:spTgt>
                                        </p:tgtEl>
                                        <p:attrNameLst>
                                          <p:attrName>style.visibility</p:attrName>
                                        </p:attrNameLst>
                                      </p:cBhvr>
                                      <p:to>
                                        <p:strVal val="visible"/>
                                      </p:to>
                                    </p:set>
                                    <p:animEffect transition="in" filter="fade">
                                      <p:cBhvr>
                                        <p:cTn id="27" dur="1000"/>
                                        <p:tgtEl>
                                          <p:spTgt spid="56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69">
                                            <p:txEl>
                                              <p:pRg st="5" end="5"/>
                                            </p:txEl>
                                          </p:spTgt>
                                        </p:tgtEl>
                                        <p:attrNameLst>
                                          <p:attrName>style.visibility</p:attrName>
                                        </p:attrNameLst>
                                      </p:cBhvr>
                                      <p:to>
                                        <p:strVal val="visible"/>
                                      </p:to>
                                    </p:set>
                                    <p:animEffect transition="in" filter="fade">
                                      <p:cBhvr>
                                        <p:cTn id="32" dur="1000"/>
                                        <p:tgtEl>
                                          <p:spTgt spid="56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69">
                                            <p:txEl>
                                              <p:pRg st="6" end="6"/>
                                            </p:txEl>
                                          </p:spTgt>
                                        </p:tgtEl>
                                        <p:attrNameLst>
                                          <p:attrName>style.visibility</p:attrName>
                                        </p:attrNameLst>
                                      </p:cBhvr>
                                      <p:to>
                                        <p:strVal val="visible"/>
                                      </p:to>
                                    </p:set>
                                    <p:animEffect transition="in" filter="fade">
                                      <p:cBhvr>
                                        <p:cTn id="37" dur="1000"/>
                                        <p:tgtEl>
                                          <p:spTgt spid="56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5"/>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3B38A"/>
              </a:buClr>
              <a:buSzPts val="3600"/>
              <a:buNone/>
            </a:pPr>
            <a:r>
              <a:rPr lang="en-US"/>
              <a:t>Cold Calls and Voice Mail</a:t>
            </a:r>
            <a:endParaRPr/>
          </a:p>
        </p:txBody>
      </p:sp>
      <p:sp>
        <p:nvSpPr>
          <p:cNvPr id="576" name="Google Shape;576;p35"/>
          <p:cNvSpPr txBox="1"/>
          <p:nvPr/>
        </p:nvSpPr>
        <p:spPr>
          <a:xfrm>
            <a:off x="1007787" y="1871499"/>
            <a:ext cx="10176425" cy="4277168"/>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C3B38A"/>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3B38A"/>
                </a:solidFill>
                <a:latin typeface="Arial"/>
                <a:ea typeface="Arial"/>
                <a:cs typeface="Arial"/>
                <a:sym typeface="Arial"/>
              </a:rPr>
              <a:t>Structure: </a:t>
            </a:r>
            <a:r>
              <a:rPr lang="en-US" sz="2400" b="0" i="0" u="none" strike="noStrike" cap="none">
                <a:solidFill>
                  <a:srgbClr val="000000"/>
                </a:solidFill>
                <a:latin typeface="Arial"/>
                <a:ea typeface="Arial"/>
                <a:cs typeface="Arial"/>
                <a:sym typeface="Arial"/>
              </a:rPr>
              <a:t>Greeting, Your Name, Ask/Value, Intro details, Sign Off</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C3B38A"/>
                </a:solidFill>
                <a:latin typeface="Arial"/>
                <a:ea typeface="Arial"/>
                <a:cs typeface="Arial"/>
                <a:sym typeface="Arial"/>
              </a:rPr>
              <a:t>Example: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Hello (their Name), This is (Your Name). I’m calling to see if you’d be available for a short chat this week or early next. I’m a University of X student currently in the Canadian Lab2Market program and I’m exploring how X is used in your line of work. As the Y of your org, I thought you might have some interesting experiences you might be open to sharing with me. If you’re open to a 20 minute chat, I’d really appreciate it. You can reach me at (Phone number) or (email). And I’ll follow up in a few days too. Thanks so much!</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1161"/>
              </a:spcBef>
              <a:spcAft>
                <a:spcPts val="0"/>
              </a:spcAft>
              <a:buClr>
                <a:srgbClr val="000000"/>
              </a:buClr>
              <a:buSzPts val="3200"/>
              <a:buFont typeface="Arial"/>
              <a:buNone/>
            </a:pPr>
            <a:endParaRPr sz="3200" b="0"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36"/>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THE GOAL IS TO LEARN</a:t>
            </a:r>
            <a:endParaRPr/>
          </a:p>
        </p:txBody>
      </p:sp>
      <p:cxnSp>
        <p:nvCxnSpPr>
          <p:cNvPr id="582" name="Google Shape;582;p36"/>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583" name="Google Shape;583;p36"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584" name="Google Shape;584;p36"/>
          <p:cNvSpPr txBox="1"/>
          <p:nvPr/>
        </p:nvSpPr>
        <p:spPr>
          <a:xfrm>
            <a:off x="1007390" y="2383218"/>
            <a:ext cx="10016210" cy="3136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dirty="0">
                <a:solidFill>
                  <a:schemeClr val="dk1"/>
                </a:solidFill>
                <a:latin typeface="Roboto"/>
                <a:ea typeface="Roboto"/>
                <a:cs typeface="Roboto"/>
                <a:sym typeface="Roboto"/>
              </a:rPr>
              <a:t>Step 5 in Talking to Humans is the big one: Learn. </a:t>
            </a:r>
            <a:r>
              <a:rPr lang="en-US" sz="2800" b="0" i="0" u="none" strike="noStrike" cap="none" dirty="0">
                <a:solidFill>
                  <a:schemeClr val="dk1"/>
                </a:solidFill>
                <a:latin typeface="Roboto"/>
                <a:ea typeface="Roboto"/>
                <a:cs typeface="Roboto"/>
                <a:sym typeface="Roboto"/>
              </a:rPr>
              <a:t>You were you, found and chose humans to talk to wisely, talked to them, listened closely, and now you put that learning together.</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Roboto"/>
              <a:ea typeface="Roboto"/>
              <a:cs typeface="Roboto"/>
              <a:sym typeface="Roboto"/>
            </a:endParaRPr>
          </a:p>
          <a:p>
            <a:pPr marL="457200" marR="0" lvl="0" indent="-457200" algn="l" rtl="0">
              <a:lnSpc>
                <a:spcPct val="100000"/>
              </a:lnSpc>
              <a:spcBef>
                <a:spcPts val="0"/>
              </a:spcBef>
              <a:spcAft>
                <a:spcPts val="0"/>
              </a:spcAft>
              <a:buClr>
                <a:srgbClr val="C3B38A"/>
              </a:buClr>
              <a:buSzPts val="3000"/>
              <a:buFont typeface="Arial"/>
              <a:buChar char="•"/>
            </a:pPr>
            <a:r>
              <a:rPr lang="en-US" sz="2800" b="1" i="0" u="none" strike="noStrike" cap="none" dirty="0">
                <a:solidFill>
                  <a:schemeClr val="dk1"/>
                </a:solidFill>
                <a:latin typeface="Roboto"/>
                <a:ea typeface="Roboto"/>
                <a:cs typeface="Roboto"/>
                <a:sym typeface="Roboto"/>
              </a:rPr>
              <a:t>You are not interviewing to sell a product</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C3B38A"/>
              </a:buClr>
              <a:buSzPts val="3000"/>
              <a:buFont typeface="Arial"/>
              <a:buChar char="•"/>
            </a:pPr>
            <a:r>
              <a:rPr lang="en-US" sz="2800" b="1" i="0" u="none" strike="noStrike" cap="none" dirty="0">
                <a:solidFill>
                  <a:schemeClr val="dk1"/>
                </a:solidFill>
                <a:latin typeface="Roboto"/>
                <a:ea typeface="Roboto"/>
                <a:cs typeface="Roboto"/>
                <a:sym typeface="Roboto"/>
              </a:rPr>
              <a:t>You are not interviewing to pitch a concept</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C3B38A"/>
              </a:buClr>
              <a:buSzPts val="3000"/>
              <a:buFont typeface="Arial"/>
              <a:buChar char="•"/>
            </a:pPr>
            <a:r>
              <a:rPr lang="en-US" sz="2800" b="1" i="0" u="none" strike="noStrike" cap="none" dirty="0">
                <a:solidFill>
                  <a:schemeClr val="dk1"/>
                </a:solidFill>
                <a:latin typeface="Roboto"/>
                <a:ea typeface="Roboto"/>
                <a:cs typeface="Roboto"/>
                <a:sym typeface="Roboto"/>
              </a:rPr>
              <a:t>You are not interviewing for a job</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1" i="0" u="none" strike="noStrike" cap="none" dirty="0">
              <a:solidFill>
                <a:schemeClr val="dk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4">
                                            <p:txEl>
                                              <p:pRg st="0" end="0"/>
                                            </p:txEl>
                                          </p:spTgt>
                                        </p:tgtEl>
                                        <p:attrNameLst>
                                          <p:attrName>style.visibility</p:attrName>
                                        </p:attrNameLst>
                                      </p:cBhvr>
                                      <p:to>
                                        <p:strVal val="visible"/>
                                      </p:to>
                                    </p:set>
                                    <p:animEffect transition="in" filter="fade">
                                      <p:cBhvr>
                                        <p:cTn id="7" dur="1000"/>
                                        <p:tgtEl>
                                          <p:spTgt spid="5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4">
                                            <p:txEl>
                                              <p:pRg st="2" end="2"/>
                                            </p:txEl>
                                          </p:spTgt>
                                        </p:tgtEl>
                                        <p:attrNameLst>
                                          <p:attrName>style.visibility</p:attrName>
                                        </p:attrNameLst>
                                      </p:cBhvr>
                                      <p:to>
                                        <p:strVal val="visible"/>
                                      </p:to>
                                    </p:set>
                                    <p:animEffect transition="in" filter="fade">
                                      <p:cBhvr>
                                        <p:cTn id="12" dur="1000"/>
                                        <p:tgtEl>
                                          <p:spTgt spid="58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4">
                                            <p:txEl>
                                              <p:pRg st="3" end="3"/>
                                            </p:txEl>
                                          </p:spTgt>
                                        </p:tgtEl>
                                        <p:attrNameLst>
                                          <p:attrName>style.visibility</p:attrName>
                                        </p:attrNameLst>
                                      </p:cBhvr>
                                      <p:to>
                                        <p:strVal val="visible"/>
                                      </p:to>
                                    </p:set>
                                    <p:animEffect transition="in" filter="fade">
                                      <p:cBhvr>
                                        <p:cTn id="17" dur="1000"/>
                                        <p:tgtEl>
                                          <p:spTgt spid="58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4">
                                            <p:txEl>
                                              <p:pRg st="4" end="4"/>
                                            </p:txEl>
                                          </p:spTgt>
                                        </p:tgtEl>
                                        <p:attrNameLst>
                                          <p:attrName>style.visibility</p:attrName>
                                        </p:attrNameLst>
                                      </p:cBhvr>
                                      <p:to>
                                        <p:strVal val="visible"/>
                                      </p:to>
                                    </p:set>
                                    <p:animEffect transition="in" filter="fade">
                                      <p:cBhvr>
                                        <p:cTn id="22" dur="1000"/>
                                        <p:tgtEl>
                                          <p:spTgt spid="58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g24e28e6a96b_0_556"/>
          <p:cNvSpPr txBox="1">
            <a:spLocks noGrp="1"/>
          </p:cNvSpPr>
          <p:nvPr>
            <p:ph type="subTitle" idx="2"/>
          </p:nvPr>
        </p:nvSpPr>
        <p:spPr>
          <a:xfrm>
            <a:off x="2790150" y="3251600"/>
            <a:ext cx="6611700" cy="889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3600"/>
              <a:buNone/>
            </a:pPr>
            <a:r>
              <a:rPr lang="en-US"/>
              <a:t>EXERCISE TIME!</a:t>
            </a:r>
            <a:endParaRPr sz="1800" b="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7"/>
          <p:cNvSpPr txBox="1">
            <a:spLocks noGrp="1"/>
          </p:cNvSpPr>
          <p:nvPr>
            <p:ph type="subTitle" idx="2"/>
          </p:nvPr>
        </p:nvSpPr>
        <p:spPr>
          <a:xfrm>
            <a:off x="1007390" y="1068436"/>
            <a:ext cx="4448012" cy="5286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3B38A"/>
              </a:buClr>
              <a:buSzPts val="3600"/>
              <a:buNone/>
            </a:pPr>
            <a:r>
              <a:rPr lang="en-US">
                <a:solidFill>
                  <a:schemeClr val="dk1"/>
                </a:solidFill>
              </a:rPr>
              <a:t>The Challenge</a:t>
            </a:r>
            <a:endParaRPr/>
          </a:p>
        </p:txBody>
      </p:sp>
      <p:sp>
        <p:nvSpPr>
          <p:cNvPr id="596" name="Google Shape;596;p37"/>
          <p:cNvSpPr txBox="1"/>
          <p:nvPr/>
        </p:nvSpPr>
        <p:spPr>
          <a:xfrm>
            <a:off x="1007390" y="2152358"/>
            <a:ext cx="7981865"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Write a draft voice mail script centered on getting an interview to learn more from industry professionals.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Timer is set, individual work, cameras on.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Pop any questions in the chat! </a:t>
            </a:r>
            <a:endParaRPr sz="1400" b="0" i="0" u="none" strike="noStrike" cap="none">
              <a:solidFill>
                <a:srgbClr val="000000"/>
              </a:solidFill>
              <a:latin typeface="Arial"/>
              <a:ea typeface="Arial"/>
              <a:cs typeface="Arial"/>
              <a:sym typeface="Arial"/>
            </a:endParaRPr>
          </a:p>
        </p:txBody>
      </p:sp>
      <p:pic>
        <p:nvPicPr>
          <p:cNvPr id="597" name="Google Shape;597;p37"/>
          <p:cNvPicPr preferRelativeResize="0"/>
          <p:nvPr/>
        </p:nvPicPr>
        <p:blipFill>
          <a:blip r:embed="rId3">
            <a:alphaModFix/>
          </a:blip>
          <a:stretch>
            <a:fillRect/>
          </a:stretch>
        </p:blipFill>
        <p:spPr>
          <a:xfrm>
            <a:off x="8677400" y="2681050"/>
            <a:ext cx="3128925" cy="3907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8"/>
          <p:cNvSpPr txBox="1">
            <a:spLocks noGrp="1"/>
          </p:cNvSpPr>
          <p:nvPr>
            <p:ph type="subTitle" idx="2"/>
          </p:nvPr>
        </p:nvSpPr>
        <p:spPr>
          <a:xfrm>
            <a:off x="1007390" y="1166212"/>
            <a:ext cx="4448012" cy="5286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3B38A"/>
              </a:buClr>
              <a:buSzPts val="3600"/>
              <a:buNone/>
            </a:pPr>
            <a:r>
              <a:rPr lang="en-US">
                <a:solidFill>
                  <a:schemeClr val="dk1"/>
                </a:solidFill>
              </a:rPr>
              <a:t>The Challenge</a:t>
            </a:r>
            <a:endParaRPr/>
          </a:p>
        </p:txBody>
      </p:sp>
      <p:sp>
        <p:nvSpPr>
          <p:cNvPr id="604" name="Google Shape;604;p38"/>
          <p:cNvSpPr txBox="1"/>
          <p:nvPr/>
        </p:nvSpPr>
        <p:spPr>
          <a:xfrm>
            <a:off x="1007390" y="2152358"/>
            <a:ext cx="10218600" cy="3971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Ok, turning up the heat on these challenges! Now you’re going into breakout rooms to test the scripts on </a:t>
            </a:r>
            <a:r>
              <a:rPr lang="en-US" sz="2800" dirty="0"/>
              <a:t>other people</a:t>
            </a:r>
            <a:r>
              <a:rPr lang="en-US" sz="28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000000"/>
                </a:solidFill>
                <a:latin typeface="Arial"/>
                <a:ea typeface="Arial"/>
                <a:cs typeface="Arial"/>
                <a:sym typeface="Arial"/>
              </a:rPr>
              <a:t>One of you is the caller, </a:t>
            </a:r>
            <a:r>
              <a:rPr lang="en-US" sz="2800" dirty="0"/>
              <a:t>the other two</a:t>
            </a:r>
            <a:r>
              <a:rPr lang="en-US" sz="2800" b="0" i="0" u="none" strike="noStrike" cap="none" dirty="0">
                <a:solidFill>
                  <a:srgbClr val="000000"/>
                </a:solidFill>
                <a:latin typeface="Arial"/>
                <a:ea typeface="Arial"/>
                <a:cs typeface="Arial"/>
                <a:sym typeface="Arial"/>
              </a:rPr>
              <a:t> the unsuspecting interviewees. Practice leaving a voicemail.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dirty="0"/>
          </a:p>
          <a:p>
            <a:pPr marL="0" marR="0" lvl="0" indent="0" algn="l" rtl="0">
              <a:lnSpc>
                <a:spcPct val="100000"/>
              </a:lnSpc>
              <a:spcBef>
                <a:spcPts val="0"/>
              </a:spcBef>
              <a:spcAft>
                <a:spcPts val="0"/>
              </a:spcAft>
              <a:buClr>
                <a:srgbClr val="000000"/>
              </a:buClr>
              <a:buSzPts val="2800"/>
              <a:buFont typeface="Arial"/>
              <a:buNone/>
            </a:pPr>
            <a:r>
              <a:rPr lang="en-US" sz="2800" dirty="0"/>
              <a:t>Each of you take a turn leaving your voicemail. </a:t>
            </a:r>
            <a:endParaRPr sz="2800" dirty="0"/>
          </a:p>
          <a:p>
            <a:pPr marL="0" marR="0" lvl="0" indent="0" algn="l" rtl="0">
              <a:lnSpc>
                <a:spcPct val="100000"/>
              </a:lnSpc>
              <a:spcBef>
                <a:spcPts val="0"/>
              </a:spcBef>
              <a:spcAft>
                <a:spcPts val="0"/>
              </a:spcAft>
              <a:buClr>
                <a:srgbClr val="000000"/>
              </a:buClr>
              <a:buSzPts val="2800"/>
              <a:buFont typeface="Arial"/>
              <a:buNone/>
            </a:pPr>
            <a:endParaRPr sz="2800" dirty="0"/>
          </a:p>
          <a:p>
            <a:pPr marL="0" marR="0" lvl="0" indent="0" algn="l" rtl="0">
              <a:lnSpc>
                <a:spcPct val="100000"/>
              </a:lnSpc>
              <a:spcBef>
                <a:spcPts val="0"/>
              </a:spcBef>
              <a:spcAft>
                <a:spcPts val="0"/>
              </a:spcAft>
              <a:buClr>
                <a:srgbClr val="000000"/>
              </a:buClr>
              <a:buSzPts val="2800"/>
              <a:buFont typeface="Arial"/>
              <a:buNone/>
            </a:pPr>
            <a:r>
              <a:rPr lang="en-US" sz="2800" dirty="0"/>
              <a:t>Once finished provide feedback to each other. </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cxnSp>
        <p:nvCxnSpPr>
          <p:cNvPr id="609" name="Google Shape;609;p39"/>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610" name="Google Shape;610;p39"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611" name="Google Shape;611;p39"/>
          <p:cNvSpPr txBox="1">
            <a:spLocks noGrp="1"/>
          </p:cNvSpPr>
          <p:nvPr>
            <p:ph type="subTitle" idx="2"/>
          </p:nvPr>
        </p:nvSpPr>
        <p:spPr>
          <a:xfrm>
            <a:off x="1027501" y="3164700"/>
            <a:ext cx="10137000" cy="52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3B38A"/>
              </a:buClr>
              <a:buSzPts val="3600"/>
              <a:buNone/>
            </a:pPr>
            <a:r>
              <a:rPr lang="en-US"/>
              <a:t>QUESTIONS?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cxnSp>
        <p:nvCxnSpPr>
          <p:cNvPr id="616" name="Google Shape;616;p40"/>
          <p:cNvCxnSpPr/>
          <p:nvPr/>
        </p:nvCxnSpPr>
        <p:spPr>
          <a:xfrm rot="10800000">
            <a:off x="1290300" y="6642754"/>
            <a:ext cx="10901700" cy="0"/>
          </a:xfrm>
          <a:prstGeom prst="straightConnector1">
            <a:avLst/>
          </a:prstGeom>
          <a:noFill/>
          <a:ln w="12700" cap="flat" cmpd="sng">
            <a:solidFill>
              <a:srgbClr val="3E3E3E"/>
            </a:solidFill>
            <a:prstDash val="solid"/>
            <a:miter lim="800000"/>
            <a:headEnd type="none" w="sm" len="sm"/>
            <a:tailEnd type="none" w="sm" len="sm"/>
          </a:ln>
        </p:spPr>
      </p:cxnSp>
      <p:pic>
        <p:nvPicPr>
          <p:cNvPr id="617" name="Google Shape;617;p40" descr="Icon&#10;&#10;Description automatically generated"/>
          <p:cNvPicPr preferRelativeResize="0"/>
          <p:nvPr/>
        </p:nvPicPr>
        <p:blipFill rotWithShape="1">
          <a:blip r:embed="rId3">
            <a:alphaModFix/>
          </a:blip>
          <a:srcRect/>
          <a:stretch/>
        </p:blipFill>
        <p:spPr>
          <a:xfrm>
            <a:off x="242736" y="6291266"/>
            <a:ext cx="920907" cy="375796"/>
          </a:xfrm>
          <a:prstGeom prst="rect">
            <a:avLst/>
          </a:prstGeom>
          <a:noFill/>
          <a:ln>
            <a:noFill/>
          </a:ln>
        </p:spPr>
      </p:pic>
      <p:sp>
        <p:nvSpPr>
          <p:cNvPr id="618" name="Google Shape;618;p40"/>
          <p:cNvSpPr txBox="1">
            <a:spLocks noGrp="1"/>
          </p:cNvSpPr>
          <p:nvPr>
            <p:ph type="subTitle" idx="2"/>
          </p:nvPr>
        </p:nvSpPr>
        <p:spPr>
          <a:xfrm>
            <a:off x="1027501" y="3164700"/>
            <a:ext cx="10137000" cy="5286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3B38A"/>
              </a:buClr>
              <a:buSzPts val="3600"/>
              <a:buNone/>
            </a:pPr>
            <a:r>
              <a:rPr lang="en-US"/>
              <a:t>LIGHTNING ROUND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1"/>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3B38A"/>
              </a:buClr>
              <a:buSzPts val="3600"/>
              <a:buNone/>
            </a:pPr>
            <a:r>
              <a:rPr lang="en-US"/>
              <a:t>MORE TIPS FOR TALKING TO HUMANS (and not hating it)</a:t>
            </a:r>
            <a:endParaRPr/>
          </a:p>
        </p:txBody>
      </p:sp>
      <p:sp>
        <p:nvSpPr>
          <p:cNvPr id="625" name="Google Shape;625;p41"/>
          <p:cNvSpPr txBox="1"/>
          <p:nvPr/>
        </p:nvSpPr>
        <p:spPr>
          <a:xfrm>
            <a:off x="986686" y="2524891"/>
            <a:ext cx="10218628"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Holding a GREAT interview</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Start on time, end on time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Have an agenda, stick to it</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Have 3-4 clear, strong questions ready</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Refer to to things you’ve learned in your prep to tee up a question </a:t>
            </a:r>
            <a:r>
              <a:rPr lang="en-US" sz="2800" b="0" i="1" u="none" strike="noStrike" cap="none">
                <a:solidFill>
                  <a:srgbClr val="000000"/>
                </a:solidFill>
                <a:latin typeface="Arial"/>
                <a:ea typeface="Arial"/>
                <a:cs typeface="Arial"/>
                <a:sym typeface="Arial"/>
              </a:rPr>
              <a:t>“I noticed on your website that you’re partners with XYZ company and have been for many years. Can you tell me about your process for selecting long-term partners?”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
          <p:cNvSpPr txBox="1">
            <a:spLocks noGrp="1"/>
          </p:cNvSpPr>
          <p:nvPr>
            <p:ph type="subTitle" idx="1"/>
          </p:nvPr>
        </p:nvSpPr>
        <p:spPr>
          <a:xfrm>
            <a:off x="2790125" y="3162022"/>
            <a:ext cx="6611750" cy="533955"/>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3600"/>
              <a:buNone/>
            </a:pPr>
            <a:r>
              <a:rPr lang="en-US"/>
              <a:t>5 STEPS FOR SUCCESS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42"/>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3B38A"/>
              </a:buClr>
              <a:buSzPts val="3600"/>
              <a:buNone/>
            </a:pPr>
            <a:r>
              <a:rPr lang="en-US"/>
              <a:t>MORE TIPS FOR TALKING TO HUMANS (and not hating it)</a:t>
            </a:r>
            <a:endParaRPr/>
          </a:p>
        </p:txBody>
      </p:sp>
      <p:sp>
        <p:nvSpPr>
          <p:cNvPr id="632" name="Google Shape;632;p42"/>
          <p:cNvSpPr txBox="1"/>
          <p:nvPr/>
        </p:nvSpPr>
        <p:spPr>
          <a:xfrm>
            <a:off x="986686" y="2524891"/>
            <a:ext cx="10218628"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Good questions to ask—why, what, and who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Ask </a:t>
            </a:r>
            <a:r>
              <a:rPr lang="en-US" sz="2800" b="1" i="0" u="none" strike="noStrike" cap="none">
                <a:solidFill>
                  <a:srgbClr val="000000"/>
                </a:solidFill>
                <a:latin typeface="Arial"/>
                <a:ea typeface="Arial"/>
                <a:cs typeface="Arial"/>
                <a:sym typeface="Arial"/>
              </a:rPr>
              <a:t>why, </a:t>
            </a:r>
            <a:r>
              <a:rPr lang="en-US" sz="2800" b="0" i="0" u="none" strike="noStrike" cap="none">
                <a:solidFill>
                  <a:srgbClr val="000000"/>
                </a:solidFill>
                <a:latin typeface="Arial"/>
                <a:ea typeface="Arial"/>
                <a:cs typeface="Arial"/>
                <a:sym typeface="Arial"/>
              </a:rPr>
              <a:t>a lot. Why is that the process? Why is that so important? Why is that the goal? Why is that a challenge? Why is that under someone else’s responsibilities? Why is that a priority market?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3"/>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3B38A"/>
              </a:buClr>
              <a:buSzPts val="3600"/>
              <a:buNone/>
            </a:pPr>
            <a:r>
              <a:rPr lang="en-US"/>
              <a:t>MORE TIPS FOR TALKING TO HUMANS (and not hating it)</a:t>
            </a:r>
            <a:endParaRPr/>
          </a:p>
        </p:txBody>
      </p:sp>
      <p:sp>
        <p:nvSpPr>
          <p:cNvPr id="639" name="Google Shape;639;p43"/>
          <p:cNvSpPr txBox="1"/>
          <p:nvPr/>
        </p:nvSpPr>
        <p:spPr>
          <a:xfrm>
            <a:off x="986686" y="2524891"/>
            <a:ext cx="10218628"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Ask </a:t>
            </a:r>
            <a:r>
              <a:rPr lang="en-US" sz="2800" b="1" i="0" u="none" strike="noStrike" cap="none">
                <a:solidFill>
                  <a:srgbClr val="000000"/>
                </a:solidFill>
                <a:latin typeface="Arial"/>
                <a:ea typeface="Arial"/>
                <a:cs typeface="Arial"/>
                <a:sym typeface="Arial"/>
              </a:rPr>
              <a:t>“</a:t>
            </a:r>
            <a:r>
              <a:rPr lang="en-US" sz="2800" b="0" i="0" u="none" strike="noStrike" cap="none">
                <a:solidFill>
                  <a:srgbClr val="000000"/>
                </a:solidFill>
                <a:latin typeface="Arial"/>
                <a:ea typeface="Arial"/>
                <a:cs typeface="Arial"/>
                <a:sym typeface="Arial"/>
              </a:rPr>
              <a:t>Is there </a:t>
            </a:r>
            <a:r>
              <a:rPr lang="en-US" sz="2800" b="1" i="0" u="none" strike="noStrike" cap="none">
                <a:solidFill>
                  <a:srgbClr val="000000"/>
                </a:solidFill>
                <a:latin typeface="Arial"/>
                <a:ea typeface="Arial"/>
                <a:cs typeface="Arial"/>
                <a:sym typeface="Arial"/>
              </a:rPr>
              <a:t>anything I didn’t ask that you were anticipating </a:t>
            </a:r>
            <a:r>
              <a:rPr lang="en-US" sz="2800" b="0" i="0" u="none" strike="noStrike" cap="none">
                <a:solidFill>
                  <a:srgbClr val="000000"/>
                </a:solidFill>
                <a:latin typeface="Arial"/>
                <a:ea typeface="Arial"/>
                <a:cs typeface="Arial"/>
                <a:sym typeface="Arial"/>
              </a:rPr>
              <a:t>or think I should know?”</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Arial"/>
                <a:ea typeface="Arial"/>
                <a:cs typeface="Arial"/>
                <a:sym typeface="Arial"/>
              </a:rPr>
              <a:t>Ask for a </a:t>
            </a:r>
            <a:r>
              <a:rPr lang="en-US" sz="2800" b="1" i="0" u="none" strike="noStrike" cap="none">
                <a:solidFill>
                  <a:srgbClr val="000000"/>
                </a:solidFill>
                <a:latin typeface="Arial"/>
                <a:ea typeface="Arial"/>
                <a:cs typeface="Arial"/>
                <a:sym typeface="Arial"/>
              </a:rPr>
              <a:t>referral for another interview </a:t>
            </a:r>
            <a:r>
              <a:rPr lang="en-US" sz="2800" b="0" i="1" u="none" strike="noStrike" cap="none">
                <a:solidFill>
                  <a:srgbClr val="000000"/>
                </a:solidFill>
                <a:latin typeface="Arial"/>
                <a:ea typeface="Arial"/>
                <a:cs typeface="Arial"/>
                <a:sym typeface="Arial"/>
              </a:rPr>
              <a:t>“Thank you, this was a wonderful chat. Do you know of anyone else that I shouldn’t miss speaking with? I’d appreciate any referrals you can share.”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4"/>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3B38A"/>
              </a:buClr>
              <a:buSzPts val="3600"/>
              <a:buNone/>
            </a:pPr>
            <a:r>
              <a:rPr lang="en-US"/>
              <a:t>MORE TIPS FOR TALKING TO HUMANS (and not hating it)</a:t>
            </a:r>
            <a:endParaRPr/>
          </a:p>
        </p:txBody>
      </p:sp>
      <p:sp>
        <p:nvSpPr>
          <p:cNvPr id="646" name="Google Shape;646;p44"/>
          <p:cNvSpPr txBox="1"/>
          <p:nvPr/>
        </p:nvSpPr>
        <p:spPr>
          <a:xfrm>
            <a:off x="986686" y="2524891"/>
            <a:ext cx="10218628" cy="3970318"/>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Use their name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Take your time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Don’t forget to breathe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Ask if you can record, be cool if you can’t </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Use positive words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Don’t say “Greetings” to open it, say “Hello”</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Use classic sign-offs like “Kind regards” “Thank you” or “Sincerely”</a:t>
            </a:r>
            <a:endParaRPr sz="1400" b="0" i="0" u="none" strike="noStrike" cap="none">
              <a:solidFill>
                <a:srgbClr val="000000"/>
              </a:solidFill>
              <a:latin typeface="Arial"/>
              <a:ea typeface="Arial"/>
              <a:cs typeface="Arial"/>
              <a:sym typeface="Arial"/>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45"/>
          <p:cNvSpPr txBox="1">
            <a:spLocks noGrp="1"/>
          </p:cNvSpPr>
          <p:nvPr>
            <p:ph type="subTitle" idx="2"/>
          </p:nvPr>
        </p:nvSpPr>
        <p:spPr>
          <a:xfrm>
            <a:off x="1007390" y="1083370"/>
            <a:ext cx="9236990" cy="5286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C3B38A"/>
              </a:buClr>
              <a:buSzPts val="3600"/>
              <a:buNone/>
            </a:pPr>
            <a:r>
              <a:rPr lang="en-US"/>
              <a:t>MORE TIPS FOR TALKING TO HUMANS (and not hating it)</a:t>
            </a:r>
            <a:endParaRPr/>
          </a:p>
        </p:txBody>
      </p:sp>
      <p:sp>
        <p:nvSpPr>
          <p:cNvPr id="653" name="Google Shape;653;p45"/>
          <p:cNvSpPr txBox="1"/>
          <p:nvPr/>
        </p:nvSpPr>
        <p:spPr>
          <a:xfrm>
            <a:off x="986686" y="2524891"/>
            <a:ext cx="10218628" cy="353943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Focus on their experience and process — </a:t>
            </a:r>
            <a:r>
              <a:rPr lang="en-US" sz="2800" b="1" i="1" u="sng" strike="noStrike" cap="none">
                <a:solidFill>
                  <a:srgbClr val="C3B38A"/>
                </a:solidFill>
                <a:latin typeface="Arial"/>
                <a:ea typeface="Arial"/>
                <a:cs typeface="Arial"/>
                <a:sym typeface="Arial"/>
              </a:rPr>
              <a:t>this is not about you!</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Don’t interrupt, but do ask for clarification</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Get them to tell a story or example to illustrate a point or experience</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Check body language — there’s and yours</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Don’t get defensive, this isn’t personal</a:t>
            </a: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When in doubt, don’t be funny</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11"/>
          <p:cNvSpPr txBox="1">
            <a:spLocks noGrp="1"/>
          </p:cNvSpPr>
          <p:nvPr>
            <p:ph type="subTitle" idx="1"/>
          </p:nvPr>
        </p:nvSpPr>
        <p:spPr>
          <a:xfrm>
            <a:off x="546314" y="3721641"/>
            <a:ext cx="6197599" cy="78745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b="1"/>
              <a:t>THANK YOU!</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g32ad578ce86_0_0"/>
          <p:cNvPicPr preferRelativeResize="0"/>
          <p:nvPr/>
        </p:nvPicPr>
        <p:blipFill>
          <a:blip r:embed="rId3">
            <a:alphaModFix/>
          </a:blip>
          <a:stretch>
            <a:fillRect/>
          </a:stretch>
        </p:blipFill>
        <p:spPr>
          <a:xfrm>
            <a:off x="3377425" y="832375"/>
            <a:ext cx="8301300" cy="4669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g32ad578ce86_0_32"/>
          <p:cNvPicPr preferRelativeResize="0"/>
          <p:nvPr/>
        </p:nvPicPr>
        <p:blipFill>
          <a:blip r:embed="rId3">
            <a:alphaModFix/>
          </a:blip>
          <a:stretch>
            <a:fillRect/>
          </a:stretch>
        </p:blipFill>
        <p:spPr>
          <a:xfrm>
            <a:off x="5190050" y="342900"/>
            <a:ext cx="5171100" cy="586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24e28e6a96b_0_442"/>
          <p:cNvSpPr txBox="1">
            <a:spLocks noGrp="1"/>
          </p:cNvSpPr>
          <p:nvPr>
            <p:ph type="subTitle" idx="2"/>
          </p:nvPr>
        </p:nvSpPr>
        <p:spPr>
          <a:xfrm>
            <a:off x="1007390" y="1083370"/>
            <a:ext cx="9237000" cy="5286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3600"/>
              <a:buNone/>
            </a:pPr>
            <a:r>
              <a:rPr lang="en-US"/>
              <a:t>STEP 1: BE HUMAN</a:t>
            </a:r>
            <a:endParaRPr/>
          </a:p>
        </p:txBody>
      </p:sp>
      <p:sp>
        <p:nvSpPr>
          <p:cNvPr id="350" name="Google Shape;350;g24e28e6a96b_0_442"/>
          <p:cNvSpPr/>
          <p:nvPr/>
        </p:nvSpPr>
        <p:spPr>
          <a:xfrm>
            <a:off x="8061125" y="2140488"/>
            <a:ext cx="2268900" cy="2234400"/>
          </a:xfrm>
          <a:prstGeom prst="rect">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g24e28e6a96b_0_442"/>
          <p:cNvSpPr/>
          <p:nvPr/>
        </p:nvSpPr>
        <p:spPr>
          <a:xfrm>
            <a:off x="4744675" y="2140488"/>
            <a:ext cx="2268900" cy="2234400"/>
          </a:xfrm>
          <a:prstGeom prst="rect">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g24e28e6a96b_0_442"/>
          <p:cNvSpPr/>
          <p:nvPr/>
        </p:nvSpPr>
        <p:spPr>
          <a:xfrm>
            <a:off x="1443800" y="2140488"/>
            <a:ext cx="2268900" cy="2234400"/>
          </a:xfrm>
          <a:prstGeom prst="rect">
            <a:avLst/>
          </a:prstGeom>
          <a:noFill/>
          <a:ln w="9525" cap="flat" cmpd="sng">
            <a:solidFill>
              <a:srgbClr val="44546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3" name="Google Shape;353;g24e28e6a96b_0_442"/>
          <p:cNvGrpSpPr/>
          <p:nvPr/>
        </p:nvGrpSpPr>
        <p:grpSpPr>
          <a:xfrm>
            <a:off x="8011196" y="2119499"/>
            <a:ext cx="2799600" cy="2618990"/>
            <a:chOff x="1179196" y="1754136"/>
            <a:chExt cx="2799600" cy="2618990"/>
          </a:xfrm>
        </p:grpSpPr>
        <p:cxnSp>
          <p:nvCxnSpPr>
            <p:cNvPr id="354" name="Google Shape;354;g24e28e6a96b_0_442"/>
            <p:cNvCxnSpPr/>
            <p:nvPr/>
          </p:nvCxnSpPr>
          <p:spPr>
            <a:xfrm>
              <a:off x="1208728" y="1781676"/>
              <a:ext cx="0" cy="2239200"/>
            </a:xfrm>
            <a:prstGeom prst="straightConnector1">
              <a:avLst/>
            </a:prstGeom>
            <a:noFill/>
            <a:ln w="57150" cap="flat" cmpd="sng">
              <a:solidFill>
                <a:srgbClr val="C3B38A"/>
              </a:solidFill>
              <a:prstDash val="solid"/>
              <a:miter lim="800000"/>
              <a:headEnd type="none" w="sm" len="sm"/>
              <a:tailEnd type="none" w="sm" len="sm"/>
            </a:ln>
          </p:spPr>
        </p:cxnSp>
        <p:cxnSp>
          <p:nvCxnSpPr>
            <p:cNvPr id="355" name="Google Shape;355;g24e28e6a96b_0_442"/>
            <p:cNvCxnSpPr/>
            <p:nvPr/>
          </p:nvCxnSpPr>
          <p:spPr>
            <a:xfrm rot="10800000">
              <a:off x="1181702" y="1781676"/>
              <a:ext cx="2358600" cy="0"/>
            </a:xfrm>
            <a:prstGeom prst="straightConnector1">
              <a:avLst/>
            </a:prstGeom>
            <a:noFill/>
            <a:ln w="57150" cap="flat" cmpd="sng">
              <a:solidFill>
                <a:srgbClr val="C3B38A"/>
              </a:solidFill>
              <a:prstDash val="solid"/>
              <a:miter lim="800000"/>
              <a:headEnd type="none" w="sm" len="sm"/>
              <a:tailEnd type="none" w="sm" len="sm"/>
            </a:ln>
          </p:spPr>
        </p:cxnSp>
        <p:sp>
          <p:nvSpPr>
            <p:cNvPr id="356" name="Google Shape;356;g24e28e6a96b_0_442"/>
            <p:cNvSpPr/>
            <p:nvPr/>
          </p:nvSpPr>
          <p:spPr>
            <a:xfrm>
              <a:off x="1497496" y="1987826"/>
              <a:ext cx="2481300" cy="2385300"/>
            </a:xfrm>
            <a:prstGeom prst="rect">
              <a:avLst/>
            </a:prstGeom>
            <a:solidFill>
              <a:srgbClr val="E7E6E6"/>
            </a:solidFill>
            <a:ln w="9525" cap="flat" cmpd="sng">
              <a:solidFill>
                <a:srgbClr val="C3B38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357" name="Google Shape;357;g24e28e6a96b_0_442"/>
            <p:cNvCxnSpPr/>
            <p:nvPr/>
          </p:nvCxnSpPr>
          <p:spPr>
            <a:xfrm rot="10800000">
              <a:off x="1179196" y="4020991"/>
              <a:ext cx="318300" cy="0"/>
            </a:xfrm>
            <a:prstGeom prst="straightConnector1">
              <a:avLst/>
            </a:prstGeom>
            <a:noFill/>
            <a:ln w="57150" cap="flat" cmpd="sng">
              <a:solidFill>
                <a:srgbClr val="C3B38A"/>
              </a:solidFill>
              <a:prstDash val="solid"/>
              <a:miter lim="800000"/>
              <a:headEnd type="none" w="sm" len="sm"/>
              <a:tailEnd type="none" w="sm" len="sm"/>
            </a:ln>
          </p:spPr>
        </p:cxnSp>
        <p:cxnSp>
          <p:nvCxnSpPr>
            <p:cNvPr id="358" name="Google Shape;358;g24e28e6a96b_0_442"/>
            <p:cNvCxnSpPr/>
            <p:nvPr/>
          </p:nvCxnSpPr>
          <p:spPr>
            <a:xfrm>
              <a:off x="3513304" y="1754136"/>
              <a:ext cx="0" cy="233700"/>
            </a:xfrm>
            <a:prstGeom prst="straightConnector1">
              <a:avLst/>
            </a:prstGeom>
            <a:noFill/>
            <a:ln w="57150" cap="flat" cmpd="sng">
              <a:solidFill>
                <a:srgbClr val="C3B38A"/>
              </a:solidFill>
              <a:prstDash val="solid"/>
              <a:miter lim="800000"/>
              <a:headEnd type="none" w="sm" len="sm"/>
              <a:tailEnd type="none" w="sm" len="sm"/>
            </a:ln>
          </p:spPr>
        </p:cxnSp>
      </p:grpSp>
      <p:sp>
        <p:nvSpPr>
          <p:cNvPr id="359" name="Google Shape;359;g24e28e6a96b_0_442"/>
          <p:cNvSpPr txBox="1"/>
          <p:nvPr/>
        </p:nvSpPr>
        <p:spPr>
          <a:xfrm>
            <a:off x="8608673" y="3016488"/>
            <a:ext cx="2290367" cy="86174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2200" b="1" i="0" u="none" strike="noStrike" cap="none">
                <a:solidFill>
                  <a:schemeClr val="dk1"/>
                </a:solidFill>
                <a:latin typeface="Arial"/>
                <a:ea typeface="Arial"/>
                <a:cs typeface="Arial"/>
                <a:sym typeface="Arial"/>
              </a:rPr>
              <a:t>Cultural Considerations</a:t>
            </a:r>
            <a:endParaRPr sz="2200" b="0" i="0" u="none" strike="noStrike" cap="none">
              <a:solidFill>
                <a:schemeClr val="dk1"/>
              </a:solidFill>
              <a:latin typeface="Arial"/>
              <a:ea typeface="Arial"/>
              <a:cs typeface="Arial"/>
              <a:sym typeface="Arial"/>
            </a:endParaRPr>
          </a:p>
        </p:txBody>
      </p:sp>
      <p:sp>
        <p:nvSpPr>
          <p:cNvPr id="360" name="Google Shape;360;g24e28e6a96b_0_442"/>
          <p:cNvSpPr/>
          <p:nvPr/>
        </p:nvSpPr>
        <p:spPr>
          <a:xfrm rot="5400000">
            <a:off x="7890900" y="3171138"/>
            <a:ext cx="825000" cy="515700"/>
          </a:xfrm>
          <a:prstGeom prst="round2SameRect">
            <a:avLst>
              <a:gd name="adj1" fmla="val 50000"/>
              <a:gd name="adj2" fmla="val 0"/>
            </a:avLst>
          </a:prstGeom>
          <a:solidFill>
            <a:srgbClr val="C3B3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1" name="Google Shape;361;g24e28e6a96b_0_442"/>
          <p:cNvCxnSpPr>
            <a:stCxn id="362" idx="1"/>
          </p:cNvCxnSpPr>
          <p:nvPr/>
        </p:nvCxnSpPr>
        <p:spPr>
          <a:xfrm>
            <a:off x="1381200" y="3429001"/>
            <a:ext cx="3315000" cy="0"/>
          </a:xfrm>
          <a:prstGeom prst="straightConnector1">
            <a:avLst/>
          </a:prstGeom>
          <a:noFill/>
          <a:ln w="38100" cap="flat" cmpd="sng">
            <a:solidFill>
              <a:srgbClr val="C3B38A"/>
            </a:solidFill>
            <a:prstDash val="solid"/>
            <a:round/>
            <a:headEnd type="none" w="sm" len="sm"/>
            <a:tailEnd type="none" w="sm" len="sm"/>
          </a:ln>
        </p:spPr>
      </p:cxnSp>
      <p:grpSp>
        <p:nvGrpSpPr>
          <p:cNvPr id="363" name="Google Shape;363;g24e28e6a96b_0_442"/>
          <p:cNvGrpSpPr/>
          <p:nvPr/>
        </p:nvGrpSpPr>
        <p:grpSpPr>
          <a:xfrm>
            <a:off x="1381196" y="2119511"/>
            <a:ext cx="2799600" cy="2618990"/>
            <a:chOff x="1179196" y="1754136"/>
            <a:chExt cx="2799600" cy="2618990"/>
          </a:xfrm>
        </p:grpSpPr>
        <p:cxnSp>
          <p:nvCxnSpPr>
            <p:cNvPr id="364" name="Google Shape;364;g24e28e6a96b_0_442"/>
            <p:cNvCxnSpPr/>
            <p:nvPr/>
          </p:nvCxnSpPr>
          <p:spPr>
            <a:xfrm>
              <a:off x="1208728" y="1781676"/>
              <a:ext cx="0" cy="2239200"/>
            </a:xfrm>
            <a:prstGeom prst="straightConnector1">
              <a:avLst/>
            </a:prstGeom>
            <a:noFill/>
            <a:ln w="57150" cap="flat" cmpd="sng">
              <a:solidFill>
                <a:srgbClr val="C3B38A"/>
              </a:solidFill>
              <a:prstDash val="solid"/>
              <a:miter lim="800000"/>
              <a:headEnd type="none" w="sm" len="sm"/>
              <a:tailEnd type="none" w="sm" len="sm"/>
            </a:ln>
          </p:spPr>
        </p:cxnSp>
        <p:cxnSp>
          <p:nvCxnSpPr>
            <p:cNvPr id="365" name="Google Shape;365;g24e28e6a96b_0_442"/>
            <p:cNvCxnSpPr/>
            <p:nvPr/>
          </p:nvCxnSpPr>
          <p:spPr>
            <a:xfrm rot="10800000">
              <a:off x="1181702" y="1781676"/>
              <a:ext cx="2358600" cy="0"/>
            </a:xfrm>
            <a:prstGeom prst="straightConnector1">
              <a:avLst/>
            </a:prstGeom>
            <a:noFill/>
            <a:ln w="57150" cap="flat" cmpd="sng">
              <a:solidFill>
                <a:srgbClr val="C3B38A"/>
              </a:solidFill>
              <a:prstDash val="solid"/>
              <a:miter lim="800000"/>
              <a:headEnd type="none" w="sm" len="sm"/>
              <a:tailEnd type="none" w="sm" len="sm"/>
            </a:ln>
          </p:spPr>
        </p:cxnSp>
        <p:sp>
          <p:nvSpPr>
            <p:cNvPr id="366" name="Google Shape;366;g24e28e6a96b_0_442"/>
            <p:cNvSpPr/>
            <p:nvPr/>
          </p:nvSpPr>
          <p:spPr>
            <a:xfrm>
              <a:off x="1497496" y="1987826"/>
              <a:ext cx="2481300" cy="2385300"/>
            </a:xfrm>
            <a:prstGeom prst="rect">
              <a:avLst/>
            </a:prstGeom>
            <a:solidFill>
              <a:srgbClr val="E7E6E6"/>
            </a:solidFill>
            <a:ln w="9525" cap="flat" cmpd="sng">
              <a:solidFill>
                <a:srgbClr val="C3B38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367" name="Google Shape;367;g24e28e6a96b_0_442"/>
            <p:cNvCxnSpPr/>
            <p:nvPr/>
          </p:nvCxnSpPr>
          <p:spPr>
            <a:xfrm rot="10800000">
              <a:off x="1179196" y="4020991"/>
              <a:ext cx="318300" cy="0"/>
            </a:xfrm>
            <a:prstGeom prst="straightConnector1">
              <a:avLst/>
            </a:prstGeom>
            <a:noFill/>
            <a:ln w="57150" cap="flat" cmpd="sng">
              <a:solidFill>
                <a:srgbClr val="C3B38A"/>
              </a:solidFill>
              <a:prstDash val="solid"/>
              <a:miter lim="800000"/>
              <a:headEnd type="none" w="sm" len="sm"/>
              <a:tailEnd type="none" w="sm" len="sm"/>
            </a:ln>
          </p:spPr>
        </p:cxnSp>
        <p:cxnSp>
          <p:nvCxnSpPr>
            <p:cNvPr id="368" name="Google Shape;368;g24e28e6a96b_0_442"/>
            <p:cNvCxnSpPr/>
            <p:nvPr/>
          </p:nvCxnSpPr>
          <p:spPr>
            <a:xfrm>
              <a:off x="3513304" y="1754136"/>
              <a:ext cx="0" cy="233700"/>
            </a:xfrm>
            <a:prstGeom prst="straightConnector1">
              <a:avLst/>
            </a:prstGeom>
            <a:noFill/>
            <a:ln w="57150" cap="flat" cmpd="sng">
              <a:solidFill>
                <a:srgbClr val="C3B38A"/>
              </a:solidFill>
              <a:prstDash val="solid"/>
              <a:miter lim="800000"/>
              <a:headEnd type="none" w="sm" len="sm"/>
              <a:tailEnd type="none" w="sm" len="sm"/>
            </a:ln>
          </p:spPr>
        </p:cxnSp>
      </p:grpSp>
      <p:sp>
        <p:nvSpPr>
          <p:cNvPr id="369" name="Google Shape;369;g24e28e6a96b_0_442"/>
          <p:cNvSpPr txBox="1"/>
          <p:nvPr/>
        </p:nvSpPr>
        <p:spPr>
          <a:xfrm>
            <a:off x="2065547" y="3016488"/>
            <a:ext cx="2031669" cy="95407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500" b="1" i="0" u="none" strike="noStrike" cap="none">
                <a:solidFill>
                  <a:schemeClr val="dk1"/>
                </a:solidFill>
                <a:latin typeface="Arial"/>
                <a:ea typeface="Arial"/>
                <a:cs typeface="Arial"/>
                <a:sym typeface="Arial"/>
              </a:rPr>
              <a:t>Be Real,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500" b="1" i="0" u="none" strike="noStrike" cap="none">
                <a:solidFill>
                  <a:schemeClr val="dk1"/>
                </a:solidFill>
                <a:latin typeface="Arial"/>
                <a:ea typeface="Arial"/>
                <a:cs typeface="Arial"/>
                <a:sym typeface="Arial"/>
              </a:rPr>
              <a:t>Be You</a:t>
            </a:r>
            <a:endParaRPr sz="1400" b="0" i="0" u="none" strike="noStrike" cap="none">
              <a:solidFill>
                <a:srgbClr val="000000"/>
              </a:solidFill>
              <a:latin typeface="Arial"/>
              <a:ea typeface="Arial"/>
              <a:cs typeface="Arial"/>
              <a:sym typeface="Arial"/>
            </a:endParaRPr>
          </a:p>
        </p:txBody>
      </p:sp>
      <p:sp>
        <p:nvSpPr>
          <p:cNvPr id="370" name="Google Shape;370;g24e28e6a96b_0_442"/>
          <p:cNvSpPr/>
          <p:nvPr/>
        </p:nvSpPr>
        <p:spPr>
          <a:xfrm rot="5400000">
            <a:off x="1260900" y="3171151"/>
            <a:ext cx="825000" cy="515700"/>
          </a:xfrm>
          <a:prstGeom prst="round2SameRect">
            <a:avLst>
              <a:gd name="adj1" fmla="val 50000"/>
              <a:gd name="adj2" fmla="val 0"/>
            </a:avLst>
          </a:prstGeom>
          <a:solidFill>
            <a:srgbClr val="C3B38A"/>
          </a:solidFill>
          <a:ln w="9525" cap="flat" cmpd="sng">
            <a:solidFill>
              <a:srgbClr val="C3B38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g24e28e6a96b_0_442"/>
          <p:cNvSpPr txBox="1"/>
          <p:nvPr/>
        </p:nvSpPr>
        <p:spPr>
          <a:xfrm>
            <a:off x="1381200" y="3151951"/>
            <a:ext cx="515700" cy="554100"/>
          </a:xfrm>
          <a:prstGeom prst="rect">
            <a:avLst/>
          </a:prstGeom>
          <a:solidFill>
            <a:srgbClr val="C3B38A"/>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3D3D3D"/>
              </a:solidFill>
              <a:latin typeface="Arial"/>
              <a:ea typeface="Arial"/>
              <a:cs typeface="Arial"/>
              <a:sym typeface="Arial"/>
            </a:endParaRPr>
          </a:p>
        </p:txBody>
      </p:sp>
      <p:cxnSp>
        <p:nvCxnSpPr>
          <p:cNvPr id="371" name="Google Shape;371;g24e28e6a96b_0_442"/>
          <p:cNvCxnSpPr/>
          <p:nvPr/>
        </p:nvCxnSpPr>
        <p:spPr>
          <a:xfrm>
            <a:off x="4696200" y="3429000"/>
            <a:ext cx="3315000" cy="0"/>
          </a:xfrm>
          <a:prstGeom prst="straightConnector1">
            <a:avLst/>
          </a:prstGeom>
          <a:noFill/>
          <a:ln w="38100" cap="flat" cmpd="sng">
            <a:solidFill>
              <a:srgbClr val="C3B38A"/>
            </a:solidFill>
            <a:prstDash val="solid"/>
            <a:round/>
            <a:headEnd type="none" w="sm" len="sm"/>
            <a:tailEnd type="none" w="sm" len="sm"/>
          </a:ln>
        </p:spPr>
      </p:cxnSp>
      <p:grpSp>
        <p:nvGrpSpPr>
          <p:cNvPr id="372" name="Google Shape;372;g24e28e6a96b_0_442"/>
          <p:cNvGrpSpPr/>
          <p:nvPr/>
        </p:nvGrpSpPr>
        <p:grpSpPr>
          <a:xfrm>
            <a:off x="4696196" y="2119511"/>
            <a:ext cx="2799600" cy="2618990"/>
            <a:chOff x="1179196" y="1754136"/>
            <a:chExt cx="2799600" cy="2618990"/>
          </a:xfrm>
        </p:grpSpPr>
        <p:cxnSp>
          <p:nvCxnSpPr>
            <p:cNvPr id="373" name="Google Shape;373;g24e28e6a96b_0_442"/>
            <p:cNvCxnSpPr/>
            <p:nvPr/>
          </p:nvCxnSpPr>
          <p:spPr>
            <a:xfrm>
              <a:off x="1208728" y="1781676"/>
              <a:ext cx="0" cy="2239200"/>
            </a:xfrm>
            <a:prstGeom prst="straightConnector1">
              <a:avLst/>
            </a:prstGeom>
            <a:noFill/>
            <a:ln w="57150" cap="flat" cmpd="sng">
              <a:solidFill>
                <a:srgbClr val="C3B38A"/>
              </a:solidFill>
              <a:prstDash val="solid"/>
              <a:miter lim="800000"/>
              <a:headEnd type="none" w="sm" len="sm"/>
              <a:tailEnd type="none" w="sm" len="sm"/>
            </a:ln>
          </p:spPr>
        </p:cxnSp>
        <p:cxnSp>
          <p:nvCxnSpPr>
            <p:cNvPr id="374" name="Google Shape;374;g24e28e6a96b_0_442"/>
            <p:cNvCxnSpPr/>
            <p:nvPr/>
          </p:nvCxnSpPr>
          <p:spPr>
            <a:xfrm rot="10800000">
              <a:off x="1181702" y="1781676"/>
              <a:ext cx="2358600" cy="0"/>
            </a:xfrm>
            <a:prstGeom prst="straightConnector1">
              <a:avLst/>
            </a:prstGeom>
            <a:noFill/>
            <a:ln w="57150" cap="flat" cmpd="sng">
              <a:solidFill>
                <a:srgbClr val="C3B38A"/>
              </a:solidFill>
              <a:prstDash val="solid"/>
              <a:miter lim="800000"/>
              <a:headEnd type="none" w="sm" len="sm"/>
              <a:tailEnd type="none" w="sm" len="sm"/>
            </a:ln>
          </p:spPr>
        </p:cxnSp>
        <p:sp>
          <p:nvSpPr>
            <p:cNvPr id="375" name="Google Shape;375;g24e28e6a96b_0_442"/>
            <p:cNvSpPr/>
            <p:nvPr/>
          </p:nvSpPr>
          <p:spPr>
            <a:xfrm>
              <a:off x="1497496" y="1987826"/>
              <a:ext cx="2481300" cy="2385300"/>
            </a:xfrm>
            <a:prstGeom prst="rect">
              <a:avLst/>
            </a:prstGeom>
            <a:solidFill>
              <a:srgbClr val="E7E6E6"/>
            </a:solidFill>
            <a:ln w="9525" cap="flat" cmpd="sng">
              <a:solidFill>
                <a:srgbClr val="C3B38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376" name="Google Shape;376;g24e28e6a96b_0_442"/>
            <p:cNvCxnSpPr/>
            <p:nvPr/>
          </p:nvCxnSpPr>
          <p:spPr>
            <a:xfrm rot="10800000">
              <a:off x="1179196" y="4020991"/>
              <a:ext cx="318300" cy="0"/>
            </a:xfrm>
            <a:prstGeom prst="straightConnector1">
              <a:avLst/>
            </a:prstGeom>
            <a:noFill/>
            <a:ln w="57150" cap="flat" cmpd="sng">
              <a:solidFill>
                <a:srgbClr val="C3B38A"/>
              </a:solidFill>
              <a:prstDash val="solid"/>
              <a:miter lim="800000"/>
              <a:headEnd type="none" w="sm" len="sm"/>
              <a:tailEnd type="none" w="sm" len="sm"/>
            </a:ln>
          </p:spPr>
        </p:cxnSp>
        <p:cxnSp>
          <p:nvCxnSpPr>
            <p:cNvPr id="377" name="Google Shape;377;g24e28e6a96b_0_442"/>
            <p:cNvCxnSpPr/>
            <p:nvPr/>
          </p:nvCxnSpPr>
          <p:spPr>
            <a:xfrm>
              <a:off x="3513304" y="1754136"/>
              <a:ext cx="0" cy="233700"/>
            </a:xfrm>
            <a:prstGeom prst="straightConnector1">
              <a:avLst/>
            </a:prstGeom>
            <a:noFill/>
            <a:ln w="57150" cap="flat" cmpd="sng">
              <a:solidFill>
                <a:srgbClr val="C3B38A"/>
              </a:solidFill>
              <a:prstDash val="solid"/>
              <a:miter lim="800000"/>
              <a:headEnd type="none" w="sm" len="sm"/>
              <a:tailEnd type="none" w="sm" len="sm"/>
            </a:ln>
          </p:spPr>
        </p:cxnSp>
      </p:grpSp>
      <p:sp>
        <p:nvSpPr>
          <p:cNvPr id="378" name="Google Shape;378;g24e28e6a96b_0_442"/>
          <p:cNvSpPr txBox="1"/>
          <p:nvPr/>
        </p:nvSpPr>
        <p:spPr>
          <a:xfrm>
            <a:off x="5441769" y="2949512"/>
            <a:ext cx="2051517" cy="954077"/>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2500" b="1" i="0" u="none" strike="noStrike" cap="none">
                <a:solidFill>
                  <a:schemeClr val="dk1"/>
                </a:solidFill>
                <a:latin typeface="Arial"/>
                <a:ea typeface="Arial"/>
                <a:cs typeface="Arial"/>
                <a:sym typeface="Arial"/>
              </a:rPr>
              <a:t>Know Yourself</a:t>
            </a:r>
            <a:endParaRPr sz="2500" b="0" i="0" u="none" strike="noStrike" cap="none">
              <a:solidFill>
                <a:schemeClr val="dk1"/>
              </a:solidFill>
              <a:latin typeface="Arial"/>
              <a:ea typeface="Arial"/>
              <a:cs typeface="Arial"/>
              <a:sym typeface="Arial"/>
            </a:endParaRPr>
          </a:p>
        </p:txBody>
      </p:sp>
      <p:sp>
        <p:nvSpPr>
          <p:cNvPr id="379" name="Google Shape;379;g24e28e6a96b_0_442"/>
          <p:cNvSpPr/>
          <p:nvPr/>
        </p:nvSpPr>
        <p:spPr>
          <a:xfrm rot="5400000">
            <a:off x="4575900" y="3171151"/>
            <a:ext cx="825000" cy="515700"/>
          </a:xfrm>
          <a:prstGeom prst="round2SameRect">
            <a:avLst>
              <a:gd name="adj1" fmla="val 50000"/>
              <a:gd name="adj2" fmla="val 0"/>
            </a:avLst>
          </a:prstGeom>
          <a:solidFill>
            <a:srgbClr val="C3B3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animEffect transition="in" filter="fade">
                                      <p:cBhvr>
                                        <p:cTn id="7" dur="1000"/>
                                        <p:tgtEl>
                                          <p:spTgt spid="352"/>
                                        </p:tgtEl>
                                      </p:cBhvr>
                                    </p:animEffect>
                                  </p:childTnLst>
                                </p:cTn>
                              </p:par>
                              <p:par>
                                <p:cTn id="8" presetID="10" presetClass="entr" presetSubtype="0" fill="hold" nodeType="withEffect">
                                  <p:stCondLst>
                                    <p:cond delay="0"/>
                                  </p:stCondLst>
                                  <p:childTnLst>
                                    <p:set>
                                      <p:cBhvr>
                                        <p:cTn id="9" dur="1" fill="hold">
                                          <p:stCondLst>
                                            <p:cond delay="0"/>
                                          </p:stCondLst>
                                        </p:cTn>
                                        <p:tgtEl>
                                          <p:spTgt spid="363"/>
                                        </p:tgtEl>
                                        <p:attrNameLst>
                                          <p:attrName>style.visibility</p:attrName>
                                        </p:attrNameLst>
                                      </p:cBhvr>
                                      <p:to>
                                        <p:strVal val="visible"/>
                                      </p:to>
                                    </p:set>
                                    <p:animEffect transition="in" filter="fade">
                                      <p:cBhvr>
                                        <p:cTn id="10" dur="1000"/>
                                        <p:tgtEl>
                                          <p:spTgt spid="363"/>
                                        </p:tgtEl>
                                      </p:cBhvr>
                                    </p:animEffect>
                                  </p:childTnLst>
                                </p:cTn>
                              </p:par>
                              <p:par>
                                <p:cTn id="11" presetID="10" presetClass="entr" presetSubtype="0" fill="hold" nodeType="withEffect">
                                  <p:stCondLst>
                                    <p:cond delay="0"/>
                                  </p:stCondLst>
                                  <p:childTnLst>
                                    <p:set>
                                      <p:cBhvr>
                                        <p:cTn id="12" dur="1" fill="hold">
                                          <p:stCondLst>
                                            <p:cond delay="0"/>
                                          </p:stCondLst>
                                        </p:cTn>
                                        <p:tgtEl>
                                          <p:spTgt spid="369"/>
                                        </p:tgtEl>
                                        <p:attrNameLst>
                                          <p:attrName>style.visibility</p:attrName>
                                        </p:attrNameLst>
                                      </p:cBhvr>
                                      <p:to>
                                        <p:strVal val="visible"/>
                                      </p:to>
                                    </p:set>
                                    <p:animEffect transition="in" filter="fade">
                                      <p:cBhvr>
                                        <p:cTn id="13" dur="1000"/>
                                        <p:tgtEl>
                                          <p:spTgt spid="369"/>
                                        </p:tgtEl>
                                      </p:cBhvr>
                                    </p:animEffect>
                                  </p:childTnLst>
                                </p:cTn>
                              </p:par>
                              <p:par>
                                <p:cTn id="14" presetID="10" presetClass="entr" presetSubtype="0" fill="hold" nodeType="withEffect">
                                  <p:stCondLst>
                                    <p:cond delay="0"/>
                                  </p:stCondLst>
                                  <p:childTnLst>
                                    <p:set>
                                      <p:cBhvr>
                                        <p:cTn id="15" dur="1" fill="hold">
                                          <p:stCondLst>
                                            <p:cond delay="0"/>
                                          </p:stCondLst>
                                        </p:cTn>
                                        <p:tgtEl>
                                          <p:spTgt spid="370"/>
                                        </p:tgtEl>
                                        <p:attrNameLst>
                                          <p:attrName>style.visibility</p:attrName>
                                        </p:attrNameLst>
                                      </p:cBhvr>
                                      <p:to>
                                        <p:strVal val="visible"/>
                                      </p:to>
                                    </p:set>
                                    <p:animEffect transition="in" filter="fade">
                                      <p:cBhvr>
                                        <p:cTn id="16" dur="1000"/>
                                        <p:tgtEl>
                                          <p:spTgt spid="370"/>
                                        </p:tgtEl>
                                      </p:cBhvr>
                                    </p:animEffect>
                                  </p:childTnLst>
                                </p:cTn>
                              </p:par>
                              <p:par>
                                <p:cTn id="17" presetID="10" presetClass="entr" presetSubtype="0" fill="hold" nodeType="withEffect">
                                  <p:stCondLst>
                                    <p:cond delay="0"/>
                                  </p:stCondLst>
                                  <p:childTnLst>
                                    <p:set>
                                      <p:cBhvr>
                                        <p:cTn id="18" dur="1" fill="hold">
                                          <p:stCondLst>
                                            <p:cond delay="0"/>
                                          </p:stCondLst>
                                        </p:cTn>
                                        <p:tgtEl>
                                          <p:spTgt spid="362"/>
                                        </p:tgtEl>
                                        <p:attrNameLst>
                                          <p:attrName>style.visibility</p:attrName>
                                        </p:attrNameLst>
                                      </p:cBhvr>
                                      <p:to>
                                        <p:strVal val="visible"/>
                                      </p:to>
                                    </p:set>
                                    <p:animEffect transition="in" filter="fade">
                                      <p:cBhvr>
                                        <p:cTn id="19" dur="1000"/>
                                        <p:tgtEl>
                                          <p:spTgt spid="3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1"/>
                                        </p:tgtEl>
                                        <p:attrNameLst>
                                          <p:attrName>style.visibility</p:attrName>
                                        </p:attrNameLst>
                                      </p:cBhvr>
                                      <p:to>
                                        <p:strVal val="visible"/>
                                      </p:to>
                                    </p:set>
                                    <p:animEffect transition="in" filter="fade">
                                      <p:cBhvr>
                                        <p:cTn id="24" dur="1000"/>
                                        <p:tgtEl>
                                          <p:spTgt spid="351"/>
                                        </p:tgtEl>
                                      </p:cBhvr>
                                    </p:animEffect>
                                  </p:childTnLst>
                                </p:cTn>
                              </p:par>
                              <p:par>
                                <p:cTn id="25" presetID="10" presetClass="entr" presetSubtype="0" fill="hold" nodeType="withEffect">
                                  <p:stCondLst>
                                    <p:cond delay="0"/>
                                  </p:stCondLst>
                                  <p:childTnLst>
                                    <p:set>
                                      <p:cBhvr>
                                        <p:cTn id="26" dur="1" fill="hold">
                                          <p:stCondLst>
                                            <p:cond delay="0"/>
                                          </p:stCondLst>
                                        </p:cTn>
                                        <p:tgtEl>
                                          <p:spTgt spid="372"/>
                                        </p:tgtEl>
                                        <p:attrNameLst>
                                          <p:attrName>style.visibility</p:attrName>
                                        </p:attrNameLst>
                                      </p:cBhvr>
                                      <p:to>
                                        <p:strVal val="visible"/>
                                      </p:to>
                                    </p:set>
                                    <p:animEffect transition="in" filter="fade">
                                      <p:cBhvr>
                                        <p:cTn id="27" dur="1000"/>
                                        <p:tgtEl>
                                          <p:spTgt spid="372"/>
                                        </p:tgtEl>
                                      </p:cBhvr>
                                    </p:animEffect>
                                  </p:childTnLst>
                                </p:cTn>
                              </p:par>
                              <p:par>
                                <p:cTn id="28" presetID="10" presetClass="entr" presetSubtype="0" fill="hold" nodeType="withEffect">
                                  <p:stCondLst>
                                    <p:cond delay="0"/>
                                  </p:stCondLst>
                                  <p:childTnLst>
                                    <p:set>
                                      <p:cBhvr>
                                        <p:cTn id="29" dur="1" fill="hold">
                                          <p:stCondLst>
                                            <p:cond delay="0"/>
                                          </p:stCondLst>
                                        </p:cTn>
                                        <p:tgtEl>
                                          <p:spTgt spid="378"/>
                                        </p:tgtEl>
                                        <p:attrNameLst>
                                          <p:attrName>style.visibility</p:attrName>
                                        </p:attrNameLst>
                                      </p:cBhvr>
                                      <p:to>
                                        <p:strVal val="visible"/>
                                      </p:to>
                                    </p:set>
                                    <p:animEffect transition="in" filter="fade">
                                      <p:cBhvr>
                                        <p:cTn id="30" dur="1000"/>
                                        <p:tgtEl>
                                          <p:spTgt spid="378"/>
                                        </p:tgtEl>
                                      </p:cBhvr>
                                    </p:animEffect>
                                  </p:childTnLst>
                                </p:cTn>
                              </p:par>
                              <p:par>
                                <p:cTn id="31" presetID="10" presetClass="entr" presetSubtype="0" fill="hold" nodeType="withEffect">
                                  <p:stCondLst>
                                    <p:cond delay="0"/>
                                  </p:stCondLst>
                                  <p:childTnLst>
                                    <p:set>
                                      <p:cBhvr>
                                        <p:cTn id="32" dur="1" fill="hold">
                                          <p:stCondLst>
                                            <p:cond delay="0"/>
                                          </p:stCondLst>
                                        </p:cTn>
                                        <p:tgtEl>
                                          <p:spTgt spid="379"/>
                                        </p:tgtEl>
                                        <p:attrNameLst>
                                          <p:attrName>style.visibility</p:attrName>
                                        </p:attrNameLst>
                                      </p:cBhvr>
                                      <p:to>
                                        <p:strVal val="visible"/>
                                      </p:to>
                                    </p:set>
                                    <p:animEffect transition="in" filter="fade">
                                      <p:cBhvr>
                                        <p:cTn id="33" dur="1000"/>
                                        <p:tgtEl>
                                          <p:spTgt spid="379"/>
                                        </p:tgtEl>
                                      </p:cBhvr>
                                    </p:animEffect>
                                  </p:childTnLst>
                                </p:cTn>
                              </p:par>
                              <p:par>
                                <p:cTn id="34" presetID="10" presetClass="entr" presetSubtype="0" fill="hold" nodeType="withEffect">
                                  <p:stCondLst>
                                    <p:cond delay="0"/>
                                  </p:stCondLst>
                                  <p:childTnLst>
                                    <p:set>
                                      <p:cBhvr>
                                        <p:cTn id="35" dur="1" fill="hold">
                                          <p:stCondLst>
                                            <p:cond delay="0"/>
                                          </p:stCondLst>
                                        </p:cTn>
                                        <p:tgtEl>
                                          <p:spTgt spid="361"/>
                                        </p:tgtEl>
                                        <p:attrNameLst>
                                          <p:attrName>style.visibility</p:attrName>
                                        </p:attrNameLst>
                                      </p:cBhvr>
                                      <p:to>
                                        <p:strVal val="visible"/>
                                      </p:to>
                                    </p:set>
                                    <p:animEffect transition="in" filter="fade">
                                      <p:cBhvr>
                                        <p:cTn id="36" dur="1000"/>
                                        <p:tgtEl>
                                          <p:spTgt spid="3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1"/>
                                        </p:tgtEl>
                                        <p:attrNameLst>
                                          <p:attrName>style.visibility</p:attrName>
                                        </p:attrNameLst>
                                      </p:cBhvr>
                                      <p:to>
                                        <p:strVal val="visible"/>
                                      </p:to>
                                    </p:set>
                                    <p:animEffect transition="in" filter="fade">
                                      <p:cBhvr>
                                        <p:cTn id="41" dur="1000"/>
                                        <p:tgtEl>
                                          <p:spTgt spid="371"/>
                                        </p:tgtEl>
                                      </p:cBhvr>
                                    </p:animEffect>
                                  </p:childTnLst>
                                </p:cTn>
                              </p:par>
                              <p:par>
                                <p:cTn id="42" presetID="10" presetClass="entr" presetSubtype="0" fill="hold" nodeType="withEffect">
                                  <p:stCondLst>
                                    <p:cond delay="0"/>
                                  </p:stCondLst>
                                  <p:childTnLst>
                                    <p:set>
                                      <p:cBhvr>
                                        <p:cTn id="43" dur="1" fill="hold">
                                          <p:stCondLst>
                                            <p:cond delay="0"/>
                                          </p:stCondLst>
                                        </p:cTn>
                                        <p:tgtEl>
                                          <p:spTgt spid="350"/>
                                        </p:tgtEl>
                                        <p:attrNameLst>
                                          <p:attrName>style.visibility</p:attrName>
                                        </p:attrNameLst>
                                      </p:cBhvr>
                                      <p:to>
                                        <p:strVal val="visible"/>
                                      </p:to>
                                    </p:set>
                                    <p:animEffect transition="in" filter="fade">
                                      <p:cBhvr>
                                        <p:cTn id="44" dur="1000"/>
                                        <p:tgtEl>
                                          <p:spTgt spid="350"/>
                                        </p:tgtEl>
                                      </p:cBhvr>
                                    </p:animEffect>
                                  </p:childTnLst>
                                </p:cTn>
                              </p:par>
                              <p:par>
                                <p:cTn id="45" presetID="10" presetClass="entr" presetSubtype="0" fill="hold" nodeType="withEffect">
                                  <p:stCondLst>
                                    <p:cond delay="0"/>
                                  </p:stCondLst>
                                  <p:childTnLst>
                                    <p:set>
                                      <p:cBhvr>
                                        <p:cTn id="46" dur="1" fill="hold">
                                          <p:stCondLst>
                                            <p:cond delay="0"/>
                                          </p:stCondLst>
                                        </p:cTn>
                                        <p:tgtEl>
                                          <p:spTgt spid="353"/>
                                        </p:tgtEl>
                                        <p:attrNameLst>
                                          <p:attrName>style.visibility</p:attrName>
                                        </p:attrNameLst>
                                      </p:cBhvr>
                                      <p:to>
                                        <p:strVal val="visible"/>
                                      </p:to>
                                    </p:set>
                                    <p:animEffect transition="in" filter="fade">
                                      <p:cBhvr>
                                        <p:cTn id="47" dur="1000"/>
                                        <p:tgtEl>
                                          <p:spTgt spid="353"/>
                                        </p:tgtEl>
                                      </p:cBhvr>
                                    </p:animEffect>
                                  </p:childTnLst>
                                </p:cTn>
                              </p:par>
                              <p:par>
                                <p:cTn id="48" presetID="10" presetClass="entr" presetSubtype="0" fill="hold" nodeType="withEffect">
                                  <p:stCondLst>
                                    <p:cond delay="0"/>
                                  </p:stCondLst>
                                  <p:childTnLst>
                                    <p:set>
                                      <p:cBhvr>
                                        <p:cTn id="49" dur="1" fill="hold">
                                          <p:stCondLst>
                                            <p:cond delay="0"/>
                                          </p:stCondLst>
                                        </p:cTn>
                                        <p:tgtEl>
                                          <p:spTgt spid="359"/>
                                        </p:tgtEl>
                                        <p:attrNameLst>
                                          <p:attrName>style.visibility</p:attrName>
                                        </p:attrNameLst>
                                      </p:cBhvr>
                                      <p:to>
                                        <p:strVal val="visible"/>
                                      </p:to>
                                    </p:set>
                                    <p:animEffect transition="in" filter="fade">
                                      <p:cBhvr>
                                        <p:cTn id="50" dur="1000"/>
                                        <p:tgtEl>
                                          <p:spTgt spid="359"/>
                                        </p:tgtEl>
                                      </p:cBhvr>
                                    </p:animEffect>
                                  </p:childTnLst>
                                </p:cTn>
                              </p:par>
                              <p:par>
                                <p:cTn id="51" presetID="10" presetClass="entr" presetSubtype="0" fill="hold" nodeType="withEffect">
                                  <p:stCondLst>
                                    <p:cond delay="0"/>
                                  </p:stCondLst>
                                  <p:childTnLst>
                                    <p:set>
                                      <p:cBhvr>
                                        <p:cTn id="52" dur="1" fill="hold">
                                          <p:stCondLst>
                                            <p:cond delay="0"/>
                                          </p:stCondLst>
                                        </p:cTn>
                                        <p:tgtEl>
                                          <p:spTgt spid="360"/>
                                        </p:tgtEl>
                                        <p:attrNameLst>
                                          <p:attrName>style.visibility</p:attrName>
                                        </p:attrNameLst>
                                      </p:cBhvr>
                                      <p:to>
                                        <p:strVal val="visible"/>
                                      </p:to>
                                    </p:set>
                                    <p:animEffect transition="in" filter="fade">
                                      <p:cBhvr>
                                        <p:cTn id="53"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5"/>
          <p:cNvPicPr preferRelativeResize="0"/>
          <p:nvPr/>
        </p:nvPicPr>
        <p:blipFill rotWithShape="1">
          <a:blip r:embed="rId3">
            <a:alphaModFix/>
          </a:blip>
          <a:srcRect/>
          <a:stretch/>
        </p:blipFill>
        <p:spPr>
          <a:xfrm>
            <a:off x="10457967" y="6025911"/>
            <a:ext cx="1334086" cy="460437"/>
          </a:xfrm>
          <a:prstGeom prst="rect">
            <a:avLst/>
          </a:prstGeom>
          <a:noFill/>
          <a:ln>
            <a:noFill/>
          </a:ln>
        </p:spPr>
      </p:pic>
      <p:sp>
        <p:nvSpPr>
          <p:cNvPr id="385" name="Google Shape;385;p5"/>
          <p:cNvSpPr txBox="1"/>
          <p:nvPr/>
        </p:nvSpPr>
        <p:spPr>
          <a:xfrm>
            <a:off x="1181337" y="2562810"/>
            <a:ext cx="4457464" cy="3693319"/>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200"/>
              <a:buFont typeface="Arial"/>
              <a:buNone/>
            </a:pPr>
            <a:r>
              <a:rPr lang="en-US" sz="2500" b="0" i="0" u="none" strike="noStrike" cap="none">
                <a:solidFill>
                  <a:schemeClr val="dk1"/>
                </a:solidFill>
                <a:latin typeface="Arial"/>
                <a:ea typeface="Arial"/>
                <a:cs typeface="Arial"/>
                <a:sym typeface="Arial"/>
              </a:rPr>
              <a:t>There’s no special map. There’s no single skill. But there are a SET of special skills! You have to get out of the lab, into the world around you, and actively reach out to people.</a:t>
            </a:r>
            <a:endParaRPr sz="2500" b="0" i="0" u="none" strike="noStrike" cap="none">
              <a:solidFill>
                <a:srgbClr val="FFFFFF"/>
              </a:solidFill>
              <a:latin typeface="Arial"/>
              <a:ea typeface="Arial"/>
              <a:cs typeface="Arial"/>
              <a:sym typeface="Arial"/>
            </a:endParaRPr>
          </a:p>
          <a:p>
            <a:pPr marL="0" marR="0" lvl="0" indent="0" algn="l" rtl="0">
              <a:lnSpc>
                <a:spcPct val="120000"/>
              </a:lnSpc>
              <a:spcBef>
                <a:spcPts val="0"/>
              </a:spcBef>
              <a:spcAft>
                <a:spcPts val="0"/>
              </a:spcAft>
              <a:buClr>
                <a:srgbClr val="000000"/>
              </a:buClr>
              <a:buSzPts val="2200"/>
              <a:buFont typeface="Arial"/>
              <a:buNone/>
            </a:pPr>
            <a:endParaRPr sz="2500" b="0" i="0" u="none" strike="noStrike" cap="none">
              <a:solidFill>
                <a:srgbClr val="FFFFFF"/>
              </a:solidFill>
              <a:latin typeface="Arial"/>
              <a:ea typeface="Arial"/>
              <a:cs typeface="Arial"/>
              <a:sym typeface="Arial"/>
            </a:endParaRPr>
          </a:p>
        </p:txBody>
      </p:sp>
      <p:pic>
        <p:nvPicPr>
          <p:cNvPr id="386" name="Google Shape;386;p5" descr="A group of people posing for a photo&#10;&#10;Description automatically generated"/>
          <p:cNvPicPr preferRelativeResize="0"/>
          <p:nvPr/>
        </p:nvPicPr>
        <p:blipFill rotWithShape="1">
          <a:blip r:embed="rId4">
            <a:alphaModFix/>
          </a:blip>
          <a:srcRect l="4248" r="41340"/>
          <a:stretch/>
        </p:blipFill>
        <p:spPr>
          <a:xfrm>
            <a:off x="6553201" y="-36222"/>
            <a:ext cx="5638800" cy="6908800"/>
          </a:xfrm>
          <a:prstGeom prst="rect">
            <a:avLst/>
          </a:prstGeom>
          <a:noFill/>
          <a:ln>
            <a:noFill/>
          </a:ln>
        </p:spPr>
      </p:pic>
      <p:sp>
        <p:nvSpPr>
          <p:cNvPr id="387" name="Google Shape;387;p5"/>
          <p:cNvSpPr txBox="1">
            <a:spLocks noGrp="1"/>
          </p:cNvSpPr>
          <p:nvPr>
            <p:ph type="subTitle" idx="2"/>
          </p:nvPr>
        </p:nvSpPr>
        <p:spPr>
          <a:xfrm>
            <a:off x="863456" y="924686"/>
            <a:ext cx="5224077" cy="1547581"/>
          </a:xfrm>
          <a:prstGeom prst="rect">
            <a:avLst/>
          </a:prstGeom>
          <a:noFill/>
          <a:ln>
            <a:noFill/>
          </a:ln>
        </p:spPr>
        <p:txBody>
          <a:bodyPr spcFirstLastPara="1" wrap="square" lIns="91425" tIns="45700" rIns="91425" bIns="45700" anchor="t" anchorCtr="0">
            <a:noAutofit/>
          </a:bodyPr>
          <a:lstStyle/>
          <a:p>
            <a:pPr marL="457200" lvl="0" indent="-361950" algn="l" rtl="0">
              <a:lnSpc>
                <a:spcPct val="90000"/>
              </a:lnSpc>
              <a:spcBef>
                <a:spcPts val="1000"/>
              </a:spcBef>
              <a:spcAft>
                <a:spcPts val="0"/>
              </a:spcAft>
              <a:buClr>
                <a:srgbClr val="C3B38A"/>
              </a:buClr>
              <a:buSzPts val="3600"/>
              <a:buNone/>
            </a:pPr>
            <a:r>
              <a:rPr lang="en-US"/>
              <a:t>STEP 2: FINDING THE</a:t>
            </a:r>
            <a:endParaRPr/>
          </a:p>
          <a:p>
            <a:pPr marL="457200" lvl="0" indent="-361950" algn="l" rtl="0">
              <a:lnSpc>
                <a:spcPct val="90000"/>
              </a:lnSpc>
              <a:spcBef>
                <a:spcPts val="1000"/>
              </a:spcBef>
              <a:spcAft>
                <a:spcPts val="0"/>
              </a:spcAft>
              <a:buClr>
                <a:srgbClr val="C3B38A"/>
              </a:buClr>
              <a:buSzPts val="3600"/>
              <a:buNone/>
            </a:pPr>
            <a:r>
              <a:rPr lang="en-US"/>
              <a:t>RIGHT PEOPLE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pic>
        <p:nvPicPr>
          <p:cNvPr id="392" name="Google Shape;392;g32ad578ce86_0_9"/>
          <p:cNvPicPr preferRelativeResize="0"/>
          <p:nvPr/>
        </p:nvPicPr>
        <p:blipFill rotWithShape="1">
          <a:blip r:embed="rId3">
            <a:alphaModFix/>
          </a:blip>
          <a:srcRect/>
          <a:stretch/>
        </p:blipFill>
        <p:spPr>
          <a:xfrm>
            <a:off x="10457967" y="6025911"/>
            <a:ext cx="1334086" cy="460437"/>
          </a:xfrm>
          <a:prstGeom prst="rect">
            <a:avLst/>
          </a:prstGeom>
          <a:noFill/>
          <a:ln>
            <a:noFill/>
          </a:ln>
        </p:spPr>
      </p:pic>
      <p:sp>
        <p:nvSpPr>
          <p:cNvPr id="393" name="Google Shape;393;g32ad578ce86_0_9"/>
          <p:cNvSpPr txBox="1">
            <a:spLocks noGrp="1"/>
          </p:cNvSpPr>
          <p:nvPr>
            <p:ph type="subTitle" idx="2"/>
          </p:nvPr>
        </p:nvSpPr>
        <p:spPr>
          <a:xfrm>
            <a:off x="863451" y="924675"/>
            <a:ext cx="11730900" cy="1547700"/>
          </a:xfrm>
          <a:prstGeom prst="rect">
            <a:avLst/>
          </a:prstGeom>
          <a:noFill/>
          <a:ln>
            <a:noFill/>
          </a:ln>
        </p:spPr>
        <p:txBody>
          <a:bodyPr spcFirstLastPara="1" wrap="square" lIns="91425" tIns="45700" rIns="91425" bIns="45700" anchor="t" anchorCtr="0">
            <a:noAutofit/>
          </a:bodyPr>
          <a:lstStyle/>
          <a:p>
            <a:pPr marL="457200" lvl="0" indent="-361950" algn="l" rtl="0">
              <a:lnSpc>
                <a:spcPct val="90000"/>
              </a:lnSpc>
              <a:spcBef>
                <a:spcPts val="1000"/>
              </a:spcBef>
              <a:spcAft>
                <a:spcPts val="0"/>
              </a:spcAft>
              <a:buClr>
                <a:srgbClr val="C3B38A"/>
              </a:buClr>
              <a:buSzPts val="3600"/>
              <a:buNone/>
            </a:pPr>
            <a:r>
              <a:rPr lang="en-US"/>
              <a:t>When You Find The Right People</a:t>
            </a:r>
            <a:endParaRPr/>
          </a:p>
        </p:txBody>
      </p:sp>
      <p:pic>
        <p:nvPicPr>
          <p:cNvPr id="394" name="Google Shape;394;g32ad578ce86_0_9"/>
          <p:cNvPicPr preferRelativeResize="0"/>
          <p:nvPr/>
        </p:nvPicPr>
        <p:blipFill>
          <a:blip r:embed="rId4">
            <a:alphaModFix/>
          </a:blip>
          <a:stretch>
            <a:fillRect/>
          </a:stretch>
        </p:blipFill>
        <p:spPr>
          <a:xfrm>
            <a:off x="1369475" y="1801700"/>
            <a:ext cx="8070950" cy="45304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5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7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2745</Words>
  <Application>Microsoft Macintosh PowerPoint</Application>
  <PresentationFormat>Widescreen</PresentationFormat>
  <Paragraphs>319</Paragraphs>
  <Slides>44</Slides>
  <Notes>44</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44</vt:i4>
      </vt:variant>
    </vt:vector>
  </HeadingPairs>
  <TitlesOfParts>
    <vt:vector size="53" baseType="lpstr">
      <vt:lpstr>Courier New</vt:lpstr>
      <vt:lpstr>Courgette</vt:lpstr>
      <vt:lpstr>Arial</vt:lpstr>
      <vt:lpstr>Roboto</vt:lpstr>
      <vt:lpstr>Calibri</vt:lpstr>
      <vt:lpstr>Office Theme</vt:lpstr>
      <vt:lpstr>Office Theme</vt:lpstr>
      <vt:lpstr>15_Office Theme</vt:lpstr>
      <vt:lpstr>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Grace Lee</dc:creator>
  <cp:lastModifiedBy>joanna@ideasforimpact.ca</cp:lastModifiedBy>
  <cp:revision>1</cp:revision>
  <dcterms:created xsi:type="dcterms:W3CDTF">2023-03-09T17:44:27Z</dcterms:created>
  <dcterms:modified xsi:type="dcterms:W3CDTF">2026-01-15T15:19:00Z</dcterms:modified>
</cp:coreProperties>
</file>